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7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7" r:id="rId16"/>
  </p:sldIdLst>
  <p:sldSz cx="12192000" cy="6858000"/>
  <p:notesSz cx="6858000" cy="9144000"/>
  <p:embeddedFontLst>
    <p:embeddedFont>
      <p:font typeface="Agency FB" panose="020B0503020202020204" pitchFamily="34" charset="0"/>
      <p:regular r:id="rId17"/>
      <p:bold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Tahoma" panose="020B0604030504040204" pitchFamily="34" charset="0"/>
      <p:regular r:id="rId23"/>
      <p:bold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等线 Light" panose="02010600030101010101" pitchFamily="2" charset="-122"/>
      <p:regular r:id="rId27"/>
    </p:embeddedFont>
    <p:embeddedFont>
      <p:font typeface="方正清刻本悦宋简体" panose="02000000000000000000" pitchFamily="2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幼圆" panose="02010509060101010101" pitchFamily="49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B8A2"/>
    <a:srgbClr val="6D7975"/>
    <a:srgbClr val="3F382E"/>
    <a:srgbClr val="FFF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4480CD8F-C964-461E-9A42-C06C407456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087" t="9052" r="2989" b="230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1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935C77-DCA7-48E8-A18C-2E848B02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39D5AB-6020-45B5-A500-843307E7A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CB6915-79B3-4DE0-866A-340EBF803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  <a:t>2020/1/8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9AD8EB-6642-47D1-A7F1-DD1F819E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AF3D91-1DCA-4FD1-9DE9-16BA3C9B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3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045D397-A1CA-48F5-8482-000DD481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C68229-484D-4E93-9B0D-BA92AB549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EA593F-2426-4D8C-931B-6B163B5C2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  <a:t>2020/1/8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73B2BE-78FB-4A29-8DE3-2346A2FED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5665B0-712D-4792-AE0F-0FDBA5F5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40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A66AD3E9-DCA8-4DEC-A19F-2D3EB3BBB5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0" t="36027" r="2549" b="34820"/>
          <a:stretch/>
        </p:blipFill>
        <p:spPr>
          <a:xfrm>
            <a:off x="0" y="-1"/>
            <a:ext cx="12192000" cy="32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0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C9BDE430-991A-451C-8389-DB38EAAD2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537" r="20222" b="19825"/>
          <a:stretch/>
        </p:blipFill>
        <p:spPr>
          <a:xfrm>
            <a:off x="5135880" y="-1"/>
            <a:ext cx="7056120" cy="507602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B32414C1-95DC-436E-8C9D-316FADD36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728" b="18313"/>
          <a:stretch/>
        </p:blipFill>
        <p:spPr>
          <a:xfrm>
            <a:off x="0" y="2451889"/>
            <a:ext cx="7972426" cy="440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0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>
            <a:extLst>
              <a:ext uri="{FF2B5EF4-FFF2-40B4-BE49-F238E27FC236}">
                <a16:creationId xmlns:a16="http://schemas.microsoft.com/office/drawing/2014/main" id="{F929A075-D315-478A-AA25-516AB3C347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728" b="18313"/>
          <a:stretch/>
        </p:blipFill>
        <p:spPr>
          <a:xfrm rot="5400000">
            <a:off x="-681733" y="681734"/>
            <a:ext cx="3048000" cy="168453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7CD41EFE-42EF-4D5C-AC1B-59C89C62EC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537" r="20222" b="19825"/>
          <a:stretch/>
        </p:blipFill>
        <p:spPr>
          <a:xfrm rot="5400000">
            <a:off x="9216635" y="3882635"/>
            <a:ext cx="3460975" cy="24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72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5291E92B-FB12-4440-B778-760F58E5C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267" t="17242" r="34493" b="17242"/>
          <a:stretch/>
        </p:blipFill>
        <p:spPr>
          <a:xfrm>
            <a:off x="5207001" y="0"/>
            <a:ext cx="6985000" cy="6858000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04237247-CAC8-44F6-8403-4D47C388D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331" t="6789" r="32811" b="15052"/>
          <a:stretch/>
        </p:blipFill>
        <p:spPr>
          <a:xfrm>
            <a:off x="0" y="0"/>
            <a:ext cx="8458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1EA61-8017-4229-9211-F187E078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498277B-019C-4AB4-9E8D-FC8575D7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  <a:t>2020/1/8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3A2025-B941-497F-B357-F6D34345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AFBC51-6351-4119-A86A-F3AFEE0C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30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13E70B-1AF1-4944-A53A-A4E15CCAE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  <a:t>2020/1/8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567DAC5-8464-43EA-BCD4-5551DA44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B74B0F-8E10-43E3-B4A0-6FEF1509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664FF9BB-DCC2-4C50-87AC-FF9F2033A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48" t="13679" b="13679"/>
          <a:stretch/>
        </p:blipFill>
        <p:spPr>
          <a:xfrm flipH="1">
            <a:off x="3977640" y="-1"/>
            <a:ext cx="821436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2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5C3D0-DC85-45B6-B6F9-DA7514AB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EA1487-4B39-49A2-868F-A5C2D1957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EEDB7F-F1A3-4D45-AE2C-D4176E99B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8CF8CD-51E9-4754-9A07-D4DD4081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  <a:t>2020/1/8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914B49-EC3C-40C5-9C57-7359924C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A4A8CD-8059-42C6-917D-1FE0782C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823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562DA-60DD-4E9B-919C-E82DD733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B4B3BC-A3E8-4AFF-8510-A5F18A9041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7DC8DF-D7C6-4557-A637-68480A27B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93ECAB-47C2-4B12-B8B0-D069C5990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823C0-5A3D-4439-B60D-66A8A922070D}" type="datetimeFigureOut">
              <a:rPr lang="zh-CN" altLang="en-US" smtClean="0"/>
              <a:t>2020/1/8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FC3B4E-67F1-4A8F-975C-DF84FD553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ED1E12-8BC6-41AF-A7E8-27563488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5954-EB40-4189-B8BE-73EB2C89E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68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861999-392F-43AE-831F-E536B8C2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358CDB-5EEF-4F77-BD82-6FC173BB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D25E2A-D4EC-427F-B83E-8BFD36E3F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823C0-5A3D-4439-B60D-66A8A922070D}" type="datetimeFigureOut">
              <a:rPr lang="zh-CN" altLang="en-US" smtClean="0"/>
              <a:t>2020/1/8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3F202A-1DC0-402A-A498-213020240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604897-2AF2-4F15-A8CC-3C583E09F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F5954-EB40-4189-B8BE-73EB2C89E6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80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C8889E2-DCE2-41FE-828F-73C7394F3722}"/>
              </a:ext>
            </a:extLst>
          </p:cNvPr>
          <p:cNvSpPr txBox="1"/>
          <p:nvPr/>
        </p:nvSpPr>
        <p:spPr>
          <a:xfrm>
            <a:off x="3611986" y="2184737"/>
            <a:ext cx="4968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莫</a:t>
            </a:r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兰</a:t>
            </a:r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迪</a:t>
            </a:r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</a:t>
            </a:r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1D75D8-BF1C-43A0-A8B9-417C4778343D}"/>
              </a:ext>
            </a:extLst>
          </p:cNvPr>
          <p:cNvSpPr txBox="1"/>
          <p:nvPr/>
        </p:nvSpPr>
        <p:spPr>
          <a:xfrm>
            <a:off x="4080066" y="3200400"/>
            <a:ext cx="4031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dirty="0">
                <a:solidFill>
                  <a:srgbClr val="DEB8A2"/>
                </a:solidFill>
              </a:rPr>
              <a:t>清新简约总结计划模板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887070-4B7B-42D4-90A1-7154DB1807A6}"/>
              </a:ext>
            </a:extLst>
          </p:cNvPr>
          <p:cNvSpPr txBox="1"/>
          <p:nvPr/>
        </p:nvSpPr>
        <p:spPr>
          <a:xfrm>
            <a:off x="3348312" y="3692843"/>
            <a:ext cx="549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3F382E"/>
                </a:solidFill>
              </a:rPr>
              <a:t>Fusce</a:t>
            </a:r>
            <a:r>
              <a:rPr lang="en-US" altLang="zh-CN" sz="1400" dirty="0">
                <a:solidFill>
                  <a:srgbClr val="3F382E"/>
                </a:solidFill>
              </a:rPr>
              <a:t> posuere, magna sed pulvinar ultricies, purus lectus malesuada libero, sit amet commodo magna eros </a:t>
            </a:r>
            <a:r>
              <a:rPr lang="en-US" altLang="zh-CN" sz="1400" dirty="0" err="1">
                <a:solidFill>
                  <a:srgbClr val="3F382E"/>
                </a:solidFill>
              </a:rPr>
              <a:t>quis</a:t>
            </a:r>
            <a:r>
              <a:rPr lang="en-US" altLang="zh-CN" sz="1400" dirty="0">
                <a:solidFill>
                  <a:srgbClr val="3F382E"/>
                </a:solidFill>
              </a:rPr>
              <a:t> </a:t>
            </a:r>
            <a:r>
              <a:rPr lang="en-US" altLang="zh-CN" sz="1400" dirty="0" err="1">
                <a:solidFill>
                  <a:srgbClr val="3F382E"/>
                </a:solidFill>
              </a:rPr>
              <a:t>urna</a:t>
            </a:r>
            <a:endParaRPr lang="en-US" altLang="zh-CN" sz="1400" dirty="0">
              <a:solidFill>
                <a:srgbClr val="3F3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633639-F665-4F96-A816-F8BDC3B87CFB}"/>
              </a:ext>
            </a:extLst>
          </p:cNvPr>
          <p:cNvSpPr txBox="1"/>
          <p:nvPr/>
        </p:nvSpPr>
        <p:spPr>
          <a:xfrm>
            <a:off x="4926449" y="6026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添加标题文本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222D12-5E24-4CCF-A881-84E4A41092BD}"/>
              </a:ext>
            </a:extLst>
          </p:cNvPr>
          <p:cNvSpPr/>
          <p:nvPr/>
        </p:nvSpPr>
        <p:spPr>
          <a:xfrm>
            <a:off x="4473873" y="1062400"/>
            <a:ext cx="32442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rgbClr val="DEB8A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Enter your text here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F941BA-9D79-4953-B4E6-1F96FFEC72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8"/>
          <a:stretch/>
        </p:blipFill>
        <p:spPr>
          <a:xfrm>
            <a:off x="824279" y="2194560"/>
            <a:ext cx="3423920" cy="342392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70F58E-722E-4817-AC86-228D8A8607E5}"/>
              </a:ext>
            </a:extLst>
          </p:cNvPr>
          <p:cNvSpPr/>
          <p:nvPr/>
        </p:nvSpPr>
        <p:spPr>
          <a:xfrm>
            <a:off x="4505481" y="2114673"/>
            <a:ext cx="30667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Summary of work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4A7E16-B71C-44A9-AEF3-8236144CD11A}"/>
              </a:ext>
            </a:extLst>
          </p:cNvPr>
          <p:cNvSpPr txBox="1"/>
          <p:nvPr/>
        </p:nvSpPr>
        <p:spPr>
          <a:xfrm>
            <a:off x="4505481" y="2576338"/>
            <a:ext cx="700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Maecenas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porttitor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congue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massa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it-IT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Fusce posuere, magna sed pulvinar ultricies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6372D-A72B-45D2-AD46-E0AEC921D1AE}"/>
              </a:ext>
            </a:extLst>
          </p:cNvPr>
          <p:cNvSpPr/>
          <p:nvPr/>
        </p:nvSpPr>
        <p:spPr>
          <a:xfrm>
            <a:off x="4581599" y="3594154"/>
            <a:ext cx="716872" cy="716872"/>
          </a:xfrm>
          <a:prstGeom prst="rect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61F41A-098F-4EBA-9F8B-9B06DD568349}"/>
              </a:ext>
            </a:extLst>
          </p:cNvPr>
          <p:cNvSpPr/>
          <p:nvPr/>
        </p:nvSpPr>
        <p:spPr>
          <a:xfrm>
            <a:off x="4624261" y="3561972"/>
            <a:ext cx="716872" cy="716872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9F86E17-7509-43F0-B826-81DF59DAE235}"/>
              </a:ext>
            </a:extLst>
          </p:cNvPr>
          <p:cNvSpPr/>
          <p:nvPr/>
        </p:nvSpPr>
        <p:spPr>
          <a:xfrm>
            <a:off x="5454915" y="3457510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922139-EBB6-4D64-8E89-8B9181B4CE52}"/>
              </a:ext>
            </a:extLst>
          </p:cNvPr>
          <p:cNvSpPr txBox="1"/>
          <p:nvPr/>
        </p:nvSpPr>
        <p:spPr>
          <a:xfrm>
            <a:off x="5454915" y="3783142"/>
            <a:ext cx="2302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write_51768">
            <a:extLst>
              <a:ext uri="{FF2B5EF4-FFF2-40B4-BE49-F238E27FC236}">
                <a16:creationId xmlns:a16="http://schemas.microsoft.com/office/drawing/2014/main" id="{E67DA472-5141-4B59-88E5-DBEB67A6B1D9}"/>
              </a:ext>
            </a:extLst>
          </p:cNvPr>
          <p:cNvSpPr>
            <a:spLocks noChangeAspect="1"/>
          </p:cNvSpPr>
          <p:nvPr/>
        </p:nvSpPr>
        <p:spPr bwMode="auto">
          <a:xfrm>
            <a:off x="4794093" y="3760708"/>
            <a:ext cx="378914" cy="369332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8" h="408">
                <a:moveTo>
                  <a:pt x="246" y="243"/>
                </a:moveTo>
                <a:lnTo>
                  <a:pt x="362" y="127"/>
                </a:lnTo>
                <a:lnTo>
                  <a:pt x="418" y="183"/>
                </a:lnTo>
                <a:lnTo>
                  <a:pt x="302" y="299"/>
                </a:lnTo>
                <a:lnTo>
                  <a:pt x="246" y="243"/>
                </a:lnTo>
                <a:close/>
                <a:moveTo>
                  <a:pt x="235" y="283"/>
                </a:moveTo>
                <a:lnTo>
                  <a:pt x="227" y="318"/>
                </a:lnTo>
                <a:lnTo>
                  <a:pt x="261" y="309"/>
                </a:lnTo>
                <a:lnTo>
                  <a:pt x="235" y="283"/>
                </a:lnTo>
                <a:close/>
                <a:moveTo>
                  <a:pt x="304" y="316"/>
                </a:moveTo>
                <a:lnTo>
                  <a:pt x="330" y="290"/>
                </a:lnTo>
                <a:lnTo>
                  <a:pt x="330" y="408"/>
                </a:lnTo>
                <a:lnTo>
                  <a:pt x="0" y="408"/>
                </a:lnTo>
                <a:lnTo>
                  <a:pt x="0" y="112"/>
                </a:lnTo>
                <a:lnTo>
                  <a:pt x="106" y="0"/>
                </a:lnTo>
                <a:lnTo>
                  <a:pt x="330" y="0"/>
                </a:lnTo>
                <a:lnTo>
                  <a:pt x="330" y="140"/>
                </a:lnTo>
                <a:lnTo>
                  <a:pt x="304" y="165"/>
                </a:lnTo>
                <a:lnTo>
                  <a:pt x="304" y="26"/>
                </a:lnTo>
                <a:lnTo>
                  <a:pt x="122" y="26"/>
                </a:lnTo>
                <a:lnTo>
                  <a:pt x="122" y="122"/>
                </a:lnTo>
                <a:lnTo>
                  <a:pt x="25" y="122"/>
                </a:lnTo>
                <a:lnTo>
                  <a:pt x="25" y="382"/>
                </a:lnTo>
                <a:lnTo>
                  <a:pt x="304" y="382"/>
                </a:lnTo>
                <a:lnTo>
                  <a:pt x="304" y="316"/>
                </a:lnTo>
                <a:close/>
                <a:moveTo>
                  <a:pt x="49" y="96"/>
                </a:moveTo>
                <a:lnTo>
                  <a:pt x="96" y="96"/>
                </a:lnTo>
                <a:lnTo>
                  <a:pt x="96" y="47"/>
                </a:lnTo>
                <a:lnTo>
                  <a:pt x="49" y="96"/>
                </a:lnTo>
                <a:close/>
                <a:moveTo>
                  <a:pt x="272" y="197"/>
                </a:moveTo>
                <a:lnTo>
                  <a:pt x="272" y="194"/>
                </a:lnTo>
                <a:lnTo>
                  <a:pt x="56" y="194"/>
                </a:lnTo>
                <a:lnTo>
                  <a:pt x="56" y="222"/>
                </a:lnTo>
                <a:lnTo>
                  <a:pt x="247" y="222"/>
                </a:lnTo>
                <a:lnTo>
                  <a:pt x="272" y="197"/>
                </a:lnTo>
                <a:close/>
                <a:moveTo>
                  <a:pt x="230" y="250"/>
                </a:moveTo>
                <a:lnTo>
                  <a:pt x="56" y="250"/>
                </a:lnTo>
                <a:lnTo>
                  <a:pt x="56" y="279"/>
                </a:lnTo>
                <a:lnTo>
                  <a:pt x="222" y="279"/>
                </a:lnTo>
                <a:lnTo>
                  <a:pt x="230" y="250"/>
                </a:lnTo>
                <a:close/>
                <a:moveTo>
                  <a:pt x="56" y="338"/>
                </a:moveTo>
                <a:lnTo>
                  <a:pt x="208" y="338"/>
                </a:lnTo>
                <a:lnTo>
                  <a:pt x="215" y="310"/>
                </a:lnTo>
                <a:lnTo>
                  <a:pt x="56" y="310"/>
                </a:lnTo>
                <a:lnTo>
                  <a:pt x="56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79C68D-28FC-49C7-B7F0-161A05450871}"/>
              </a:ext>
            </a:extLst>
          </p:cNvPr>
          <p:cNvSpPr/>
          <p:nvPr/>
        </p:nvSpPr>
        <p:spPr>
          <a:xfrm>
            <a:off x="8167484" y="3594154"/>
            <a:ext cx="716872" cy="716872"/>
          </a:xfrm>
          <a:prstGeom prst="rect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C879F9D-CE76-4DCF-9DA8-565F22739CDF}"/>
              </a:ext>
            </a:extLst>
          </p:cNvPr>
          <p:cNvSpPr/>
          <p:nvPr/>
        </p:nvSpPr>
        <p:spPr>
          <a:xfrm>
            <a:off x="8210146" y="3561972"/>
            <a:ext cx="716872" cy="716872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58B0BF7-44F8-4472-B834-AF0A65B9E2EA}"/>
              </a:ext>
            </a:extLst>
          </p:cNvPr>
          <p:cNvSpPr/>
          <p:nvPr/>
        </p:nvSpPr>
        <p:spPr>
          <a:xfrm>
            <a:off x="9040800" y="3457510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6DAD665-3747-427E-8285-544C2EC38AF0}"/>
              </a:ext>
            </a:extLst>
          </p:cNvPr>
          <p:cNvSpPr txBox="1"/>
          <p:nvPr/>
        </p:nvSpPr>
        <p:spPr>
          <a:xfrm>
            <a:off x="9040800" y="3783142"/>
            <a:ext cx="2302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write_51768">
            <a:extLst>
              <a:ext uri="{FF2B5EF4-FFF2-40B4-BE49-F238E27FC236}">
                <a16:creationId xmlns:a16="http://schemas.microsoft.com/office/drawing/2014/main" id="{9E1FDA8D-9424-4276-833C-72D7E2FE3123}"/>
              </a:ext>
            </a:extLst>
          </p:cNvPr>
          <p:cNvSpPr>
            <a:spLocks noChangeAspect="1"/>
          </p:cNvSpPr>
          <p:nvPr/>
        </p:nvSpPr>
        <p:spPr bwMode="auto">
          <a:xfrm>
            <a:off x="8379978" y="3760708"/>
            <a:ext cx="378914" cy="369332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8" h="408">
                <a:moveTo>
                  <a:pt x="246" y="243"/>
                </a:moveTo>
                <a:lnTo>
                  <a:pt x="362" y="127"/>
                </a:lnTo>
                <a:lnTo>
                  <a:pt x="418" y="183"/>
                </a:lnTo>
                <a:lnTo>
                  <a:pt x="302" y="299"/>
                </a:lnTo>
                <a:lnTo>
                  <a:pt x="246" y="243"/>
                </a:lnTo>
                <a:close/>
                <a:moveTo>
                  <a:pt x="235" y="283"/>
                </a:moveTo>
                <a:lnTo>
                  <a:pt x="227" y="318"/>
                </a:lnTo>
                <a:lnTo>
                  <a:pt x="261" y="309"/>
                </a:lnTo>
                <a:lnTo>
                  <a:pt x="235" y="283"/>
                </a:lnTo>
                <a:close/>
                <a:moveTo>
                  <a:pt x="304" y="316"/>
                </a:moveTo>
                <a:lnTo>
                  <a:pt x="330" y="290"/>
                </a:lnTo>
                <a:lnTo>
                  <a:pt x="330" y="408"/>
                </a:lnTo>
                <a:lnTo>
                  <a:pt x="0" y="408"/>
                </a:lnTo>
                <a:lnTo>
                  <a:pt x="0" y="112"/>
                </a:lnTo>
                <a:lnTo>
                  <a:pt x="106" y="0"/>
                </a:lnTo>
                <a:lnTo>
                  <a:pt x="330" y="0"/>
                </a:lnTo>
                <a:lnTo>
                  <a:pt x="330" y="140"/>
                </a:lnTo>
                <a:lnTo>
                  <a:pt x="304" y="165"/>
                </a:lnTo>
                <a:lnTo>
                  <a:pt x="304" y="26"/>
                </a:lnTo>
                <a:lnTo>
                  <a:pt x="122" y="26"/>
                </a:lnTo>
                <a:lnTo>
                  <a:pt x="122" y="122"/>
                </a:lnTo>
                <a:lnTo>
                  <a:pt x="25" y="122"/>
                </a:lnTo>
                <a:lnTo>
                  <a:pt x="25" y="382"/>
                </a:lnTo>
                <a:lnTo>
                  <a:pt x="304" y="382"/>
                </a:lnTo>
                <a:lnTo>
                  <a:pt x="304" y="316"/>
                </a:lnTo>
                <a:close/>
                <a:moveTo>
                  <a:pt x="49" y="96"/>
                </a:moveTo>
                <a:lnTo>
                  <a:pt x="96" y="96"/>
                </a:lnTo>
                <a:lnTo>
                  <a:pt x="96" y="47"/>
                </a:lnTo>
                <a:lnTo>
                  <a:pt x="49" y="96"/>
                </a:lnTo>
                <a:close/>
                <a:moveTo>
                  <a:pt x="272" y="197"/>
                </a:moveTo>
                <a:lnTo>
                  <a:pt x="272" y="194"/>
                </a:lnTo>
                <a:lnTo>
                  <a:pt x="56" y="194"/>
                </a:lnTo>
                <a:lnTo>
                  <a:pt x="56" y="222"/>
                </a:lnTo>
                <a:lnTo>
                  <a:pt x="247" y="222"/>
                </a:lnTo>
                <a:lnTo>
                  <a:pt x="272" y="197"/>
                </a:lnTo>
                <a:close/>
                <a:moveTo>
                  <a:pt x="230" y="250"/>
                </a:moveTo>
                <a:lnTo>
                  <a:pt x="56" y="250"/>
                </a:lnTo>
                <a:lnTo>
                  <a:pt x="56" y="279"/>
                </a:lnTo>
                <a:lnTo>
                  <a:pt x="222" y="279"/>
                </a:lnTo>
                <a:lnTo>
                  <a:pt x="230" y="250"/>
                </a:lnTo>
                <a:close/>
                <a:moveTo>
                  <a:pt x="56" y="338"/>
                </a:moveTo>
                <a:lnTo>
                  <a:pt x="208" y="338"/>
                </a:lnTo>
                <a:lnTo>
                  <a:pt x="215" y="310"/>
                </a:lnTo>
                <a:lnTo>
                  <a:pt x="56" y="310"/>
                </a:lnTo>
                <a:lnTo>
                  <a:pt x="56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83BD590-586C-4BE9-9275-47BE6B35EB42}"/>
              </a:ext>
            </a:extLst>
          </p:cNvPr>
          <p:cNvSpPr/>
          <p:nvPr/>
        </p:nvSpPr>
        <p:spPr>
          <a:xfrm>
            <a:off x="4581599" y="4915234"/>
            <a:ext cx="716872" cy="716872"/>
          </a:xfrm>
          <a:prstGeom prst="rect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A4D1CEE-DDA3-4CED-B0D8-4F2A2BA1CD2C}"/>
              </a:ext>
            </a:extLst>
          </p:cNvPr>
          <p:cNvSpPr/>
          <p:nvPr/>
        </p:nvSpPr>
        <p:spPr>
          <a:xfrm>
            <a:off x="4624261" y="4883052"/>
            <a:ext cx="716872" cy="716872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E86A27A-9501-4790-B8EC-054580AA9DCD}"/>
              </a:ext>
            </a:extLst>
          </p:cNvPr>
          <p:cNvSpPr/>
          <p:nvPr/>
        </p:nvSpPr>
        <p:spPr>
          <a:xfrm>
            <a:off x="5454915" y="4778590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01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D98BF18-20FF-44B9-956F-69A0629A002E}"/>
              </a:ext>
            </a:extLst>
          </p:cNvPr>
          <p:cNvSpPr txBox="1"/>
          <p:nvPr/>
        </p:nvSpPr>
        <p:spPr>
          <a:xfrm>
            <a:off x="5454915" y="5104222"/>
            <a:ext cx="2302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write_51768">
            <a:extLst>
              <a:ext uri="{FF2B5EF4-FFF2-40B4-BE49-F238E27FC236}">
                <a16:creationId xmlns:a16="http://schemas.microsoft.com/office/drawing/2014/main" id="{4F28FF31-F6AF-438F-B824-14DC053B55CE}"/>
              </a:ext>
            </a:extLst>
          </p:cNvPr>
          <p:cNvSpPr>
            <a:spLocks noChangeAspect="1"/>
          </p:cNvSpPr>
          <p:nvPr/>
        </p:nvSpPr>
        <p:spPr bwMode="auto">
          <a:xfrm>
            <a:off x="4794093" y="5081788"/>
            <a:ext cx="378914" cy="369332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8" h="408">
                <a:moveTo>
                  <a:pt x="246" y="243"/>
                </a:moveTo>
                <a:lnTo>
                  <a:pt x="362" y="127"/>
                </a:lnTo>
                <a:lnTo>
                  <a:pt x="418" y="183"/>
                </a:lnTo>
                <a:lnTo>
                  <a:pt x="302" y="299"/>
                </a:lnTo>
                <a:lnTo>
                  <a:pt x="246" y="243"/>
                </a:lnTo>
                <a:close/>
                <a:moveTo>
                  <a:pt x="235" y="283"/>
                </a:moveTo>
                <a:lnTo>
                  <a:pt x="227" y="318"/>
                </a:lnTo>
                <a:lnTo>
                  <a:pt x="261" y="309"/>
                </a:lnTo>
                <a:lnTo>
                  <a:pt x="235" y="283"/>
                </a:lnTo>
                <a:close/>
                <a:moveTo>
                  <a:pt x="304" y="316"/>
                </a:moveTo>
                <a:lnTo>
                  <a:pt x="330" y="290"/>
                </a:lnTo>
                <a:lnTo>
                  <a:pt x="330" y="408"/>
                </a:lnTo>
                <a:lnTo>
                  <a:pt x="0" y="408"/>
                </a:lnTo>
                <a:lnTo>
                  <a:pt x="0" y="112"/>
                </a:lnTo>
                <a:lnTo>
                  <a:pt x="106" y="0"/>
                </a:lnTo>
                <a:lnTo>
                  <a:pt x="330" y="0"/>
                </a:lnTo>
                <a:lnTo>
                  <a:pt x="330" y="140"/>
                </a:lnTo>
                <a:lnTo>
                  <a:pt x="304" y="165"/>
                </a:lnTo>
                <a:lnTo>
                  <a:pt x="304" y="26"/>
                </a:lnTo>
                <a:lnTo>
                  <a:pt x="122" y="26"/>
                </a:lnTo>
                <a:lnTo>
                  <a:pt x="122" y="122"/>
                </a:lnTo>
                <a:lnTo>
                  <a:pt x="25" y="122"/>
                </a:lnTo>
                <a:lnTo>
                  <a:pt x="25" y="382"/>
                </a:lnTo>
                <a:lnTo>
                  <a:pt x="304" y="382"/>
                </a:lnTo>
                <a:lnTo>
                  <a:pt x="304" y="316"/>
                </a:lnTo>
                <a:close/>
                <a:moveTo>
                  <a:pt x="49" y="96"/>
                </a:moveTo>
                <a:lnTo>
                  <a:pt x="96" y="96"/>
                </a:lnTo>
                <a:lnTo>
                  <a:pt x="96" y="47"/>
                </a:lnTo>
                <a:lnTo>
                  <a:pt x="49" y="96"/>
                </a:lnTo>
                <a:close/>
                <a:moveTo>
                  <a:pt x="272" y="197"/>
                </a:moveTo>
                <a:lnTo>
                  <a:pt x="272" y="194"/>
                </a:lnTo>
                <a:lnTo>
                  <a:pt x="56" y="194"/>
                </a:lnTo>
                <a:lnTo>
                  <a:pt x="56" y="222"/>
                </a:lnTo>
                <a:lnTo>
                  <a:pt x="247" y="222"/>
                </a:lnTo>
                <a:lnTo>
                  <a:pt x="272" y="197"/>
                </a:lnTo>
                <a:close/>
                <a:moveTo>
                  <a:pt x="230" y="250"/>
                </a:moveTo>
                <a:lnTo>
                  <a:pt x="56" y="250"/>
                </a:lnTo>
                <a:lnTo>
                  <a:pt x="56" y="279"/>
                </a:lnTo>
                <a:lnTo>
                  <a:pt x="222" y="279"/>
                </a:lnTo>
                <a:lnTo>
                  <a:pt x="230" y="250"/>
                </a:lnTo>
                <a:close/>
                <a:moveTo>
                  <a:pt x="56" y="338"/>
                </a:moveTo>
                <a:lnTo>
                  <a:pt x="208" y="338"/>
                </a:lnTo>
                <a:lnTo>
                  <a:pt x="215" y="310"/>
                </a:lnTo>
                <a:lnTo>
                  <a:pt x="56" y="310"/>
                </a:lnTo>
                <a:lnTo>
                  <a:pt x="56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1F5A004-B04E-40ED-A2B1-FAD83AA435FF}"/>
              </a:ext>
            </a:extLst>
          </p:cNvPr>
          <p:cNvSpPr/>
          <p:nvPr/>
        </p:nvSpPr>
        <p:spPr>
          <a:xfrm>
            <a:off x="8167484" y="4915234"/>
            <a:ext cx="716872" cy="716872"/>
          </a:xfrm>
          <a:prstGeom prst="rect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AAA1C30-15AB-4B0A-ACD5-C112CAAADF86}"/>
              </a:ext>
            </a:extLst>
          </p:cNvPr>
          <p:cNvSpPr/>
          <p:nvPr/>
        </p:nvSpPr>
        <p:spPr>
          <a:xfrm>
            <a:off x="8210146" y="4883052"/>
            <a:ext cx="716872" cy="716872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F67C799-EBD4-4514-809F-928A57D67521}"/>
              </a:ext>
            </a:extLst>
          </p:cNvPr>
          <p:cNvSpPr/>
          <p:nvPr/>
        </p:nvSpPr>
        <p:spPr>
          <a:xfrm>
            <a:off x="9040800" y="4778590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01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E6A3A4A-B0A9-4D47-AB71-3AB9E9FCD2C5}"/>
              </a:ext>
            </a:extLst>
          </p:cNvPr>
          <p:cNvSpPr txBox="1"/>
          <p:nvPr/>
        </p:nvSpPr>
        <p:spPr>
          <a:xfrm>
            <a:off x="9040800" y="5104222"/>
            <a:ext cx="2302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write_51768">
            <a:extLst>
              <a:ext uri="{FF2B5EF4-FFF2-40B4-BE49-F238E27FC236}">
                <a16:creationId xmlns:a16="http://schemas.microsoft.com/office/drawing/2014/main" id="{C34AE64E-7F83-4481-9229-5395CEABEF48}"/>
              </a:ext>
            </a:extLst>
          </p:cNvPr>
          <p:cNvSpPr>
            <a:spLocks noChangeAspect="1"/>
          </p:cNvSpPr>
          <p:nvPr/>
        </p:nvSpPr>
        <p:spPr bwMode="auto">
          <a:xfrm>
            <a:off x="8379978" y="5081788"/>
            <a:ext cx="378914" cy="369332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8" h="408">
                <a:moveTo>
                  <a:pt x="246" y="243"/>
                </a:moveTo>
                <a:lnTo>
                  <a:pt x="362" y="127"/>
                </a:lnTo>
                <a:lnTo>
                  <a:pt x="418" y="183"/>
                </a:lnTo>
                <a:lnTo>
                  <a:pt x="302" y="299"/>
                </a:lnTo>
                <a:lnTo>
                  <a:pt x="246" y="243"/>
                </a:lnTo>
                <a:close/>
                <a:moveTo>
                  <a:pt x="235" y="283"/>
                </a:moveTo>
                <a:lnTo>
                  <a:pt x="227" y="318"/>
                </a:lnTo>
                <a:lnTo>
                  <a:pt x="261" y="309"/>
                </a:lnTo>
                <a:lnTo>
                  <a:pt x="235" y="283"/>
                </a:lnTo>
                <a:close/>
                <a:moveTo>
                  <a:pt x="304" y="316"/>
                </a:moveTo>
                <a:lnTo>
                  <a:pt x="330" y="290"/>
                </a:lnTo>
                <a:lnTo>
                  <a:pt x="330" y="408"/>
                </a:lnTo>
                <a:lnTo>
                  <a:pt x="0" y="408"/>
                </a:lnTo>
                <a:lnTo>
                  <a:pt x="0" y="112"/>
                </a:lnTo>
                <a:lnTo>
                  <a:pt x="106" y="0"/>
                </a:lnTo>
                <a:lnTo>
                  <a:pt x="330" y="0"/>
                </a:lnTo>
                <a:lnTo>
                  <a:pt x="330" y="140"/>
                </a:lnTo>
                <a:lnTo>
                  <a:pt x="304" y="165"/>
                </a:lnTo>
                <a:lnTo>
                  <a:pt x="304" y="26"/>
                </a:lnTo>
                <a:lnTo>
                  <a:pt x="122" y="26"/>
                </a:lnTo>
                <a:lnTo>
                  <a:pt x="122" y="122"/>
                </a:lnTo>
                <a:lnTo>
                  <a:pt x="25" y="122"/>
                </a:lnTo>
                <a:lnTo>
                  <a:pt x="25" y="382"/>
                </a:lnTo>
                <a:lnTo>
                  <a:pt x="304" y="382"/>
                </a:lnTo>
                <a:lnTo>
                  <a:pt x="304" y="316"/>
                </a:lnTo>
                <a:close/>
                <a:moveTo>
                  <a:pt x="49" y="96"/>
                </a:moveTo>
                <a:lnTo>
                  <a:pt x="96" y="96"/>
                </a:lnTo>
                <a:lnTo>
                  <a:pt x="96" y="47"/>
                </a:lnTo>
                <a:lnTo>
                  <a:pt x="49" y="96"/>
                </a:lnTo>
                <a:close/>
                <a:moveTo>
                  <a:pt x="272" y="197"/>
                </a:moveTo>
                <a:lnTo>
                  <a:pt x="272" y="194"/>
                </a:lnTo>
                <a:lnTo>
                  <a:pt x="56" y="194"/>
                </a:lnTo>
                <a:lnTo>
                  <a:pt x="56" y="222"/>
                </a:lnTo>
                <a:lnTo>
                  <a:pt x="247" y="222"/>
                </a:lnTo>
                <a:lnTo>
                  <a:pt x="272" y="197"/>
                </a:lnTo>
                <a:close/>
                <a:moveTo>
                  <a:pt x="230" y="250"/>
                </a:moveTo>
                <a:lnTo>
                  <a:pt x="56" y="250"/>
                </a:lnTo>
                <a:lnTo>
                  <a:pt x="56" y="279"/>
                </a:lnTo>
                <a:lnTo>
                  <a:pt x="222" y="279"/>
                </a:lnTo>
                <a:lnTo>
                  <a:pt x="230" y="250"/>
                </a:lnTo>
                <a:close/>
                <a:moveTo>
                  <a:pt x="56" y="338"/>
                </a:moveTo>
                <a:lnTo>
                  <a:pt x="208" y="338"/>
                </a:lnTo>
                <a:lnTo>
                  <a:pt x="215" y="310"/>
                </a:lnTo>
                <a:lnTo>
                  <a:pt x="56" y="310"/>
                </a:lnTo>
                <a:lnTo>
                  <a:pt x="56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119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633639-F665-4F96-A816-F8BDC3B87CFB}"/>
              </a:ext>
            </a:extLst>
          </p:cNvPr>
          <p:cNvSpPr txBox="1"/>
          <p:nvPr/>
        </p:nvSpPr>
        <p:spPr>
          <a:xfrm>
            <a:off x="4926449" y="6026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添加标题文本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222D12-5E24-4CCF-A881-84E4A41092BD}"/>
              </a:ext>
            </a:extLst>
          </p:cNvPr>
          <p:cNvSpPr/>
          <p:nvPr/>
        </p:nvSpPr>
        <p:spPr>
          <a:xfrm>
            <a:off x="4473873" y="1062400"/>
            <a:ext cx="32442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rgbClr val="DEB8A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Enter your text here</a:t>
            </a:r>
          </a:p>
        </p:txBody>
      </p:sp>
      <p:sp>
        <p:nvSpPr>
          <p:cNvPr id="4" name="任意多边形 9">
            <a:extLst>
              <a:ext uri="{FF2B5EF4-FFF2-40B4-BE49-F238E27FC236}">
                <a16:creationId xmlns:a16="http://schemas.microsoft.com/office/drawing/2014/main" id="{E939AE1F-4A96-497E-B787-F53736066F84}"/>
              </a:ext>
            </a:extLst>
          </p:cNvPr>
          <p:cNvSpPr/>
          <p:nvPr/>
        </p:nvSpPr>
        <p:spPr>
          <a:xfrm rot="5400000">
            <a:off x="6118902" y="1899524"/>
            <a:ext cx="1389518" cy="1389516"/>
          </a:xfrm>
          <a:custGeom>
            <a:avLst/>
            <a:gdLst>
              <a:gd name="connsiteX0" fmla="*/ 0 w 1670506"/>
              <a:gd name="connsiteY0" fmla="*/ 1670503 h 1670503"/>
              <a:gd name="connsiteX1" fmla="*/ 7251 w 1670506"/>
              <a:gd name="connsiteY1" fmla="*/ 1526913 h 1670503"/>
              <a:gd name="connsiteX2" fmla="*/ 1526913 w 1670506"/>
              <a:gd name="connsiteY2" fmla="*/ 7251 h 1670503"/>
              <a:gd name="connsiteX3" fmla="*/ 1670506 w 1670506"/>
              <a:gd name="connsiteY3" fmla="*/ 0 h 1670503"/>
              <a:gd name="connsiteX4" fmla="*/ 1670506 w 1670506"/>
              <a:gd name="connsiteY4" fmla="*/ 797497 h 1670503"/>
              <a:gd name="connsiteX5" fmla="*/ 1608452 w 1670506"/>
              <a:gd name="connsiteY5" fmla="*/ 800631 h 1670503"/>
              <a:gd name="connsiteX6" fmla="*/ 800631 w 1670506"/>
              <a:gd name="connsiteY6" fmla="*/ 1608452 h 1670503"/>
              <a:gd name="connsiteX7" fmla="*/ 797498 w 1670506"/>
              <a:gd name="connsiteY7" fmla="*/ 1670503 h 1670503"/>
              <a:gd name="connsiteX8" fmla="*/ 0 w 1670506"/>
              <a:gd name="connsiteY8" fmla="*/ 1670503 h 167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0506" h="1670503">
                <a:moveTo>
                  <a:pt x="0" y="1670503"/>
                </a:moveTo>
                <a:lnTo>
                  <a:pt x="7251" y="1526913"/>
                </a:lnTo>
                <a:cubicBezTo>
                  <a:pt x="88625" y="725637"/>
                  <a:pt x="725638" y="88625"/>
                  <a:pt x="1526913" y="7251"/>
                </a:cubicBezTo>
                <a:lnTo>
                  <a:pt x="1670506" y="0"/>
                </a:lnTo>
                <a:lnTo>
                  <a:pt x="1670506" y="797497"/>
                </a:lnTo>
                <a:lnTo>
                  <a:pt x="1608452" y="800631"/>
                </a:lnTo>
                <a:cubicBezTo>
                  <a:pt x="1182511" y="843887"/>
                  <a:pt x="843887" y="1182511"/>
                  <a:pt x="800631" y="1608452"/>
                </a:cubicBezTo>
                <a:lnTo>
                  <a:pt x="797498" y="1670503"/>
                </a:lnTo>
                <a:lnTo>
                  <a:pt x="0" y="1670503"/>
                </a:lnTo>
                <a:close/>
              </a:path>
            </a:pathLst>
          </a:custGeom>
          <a:solidFill>
            <a:srgbClr val="6D7975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任意多边形 12">
            <a:extLst>
              <a:ext uri="{FF2B5EF4-FFF2-40B4-BE49-F238E27FC236}">
                <a16:creationId xmlns:a16="http://schemas.microsoft.com/office/drawing/2014/main" id="{B1A69A8B-1401-41F4-BE63-CACA59D5DBAD}"/>
              </a:ext>
            </a:extLst>
          </p:cNvPr>
          <p:cNvSpPr/>
          <p:nvPr/>
        </p:nvSpPr>
        <p:spPr>
          <a:xfrm>
            <a:off x="4678676" y="3344097"/>
            <a:ext cx="1282296" cy="1467711"/>
          </a:xfrm>
          <a:custGeom>
            <a:avLst/>
            <a:gdLst>
              <a:gd name="connsiteX0" fmla="*/ 0 w 1541601"/>
              <a:gd name="connsiteY0" fmla="*/ 0 h 1764510"/>
              <a:gd name="connsiteX1" fmla="*/ 797497 w 1541601"/>
              <a:gd name="connsiteY1" fmla="*/ 0 h 1764510"/>
              <a:gd name="connsiteX2" fmla="*/ 800631 w 1541601"/>
              <a:gd name="connsiteY2" fmla="*/ 62058 h 1764510"/>
              <a:gd name="connsiteX3" fmla="*/ 962931 w 1541601"/>
              <a:gd name="connsiteY3" fmla="*/ 493433 h 1764510"/>
              <a:gd name="connsiteX4" fmla="*/ 1057314 w 1541601"/>
              <a:gd name="connsiteY4" fmla="*/ 605073 h 1764510"/>
              <a:gd name="connsiteX5" fmla="*/ 1062507 w 1541601"/>
              <a:gd name="connsiteY5" fmla="*/ 610719 h 1764510"/>
              <a:gd name="connsiteX6" fmla="*/ 1062890 w 1541601"/>
              <a:gd name="connsiteY6" fmla="*/ 611043 h 1764510"/>
              <a:gd name="connsiteX7" fmla="*/ 1062846 w 1541601"/>
              <a:gd name="connsiteY7" fmla="*/ 611088 h 1764510"/>
              <a:gd name="connsiteX8" fmla="*/ 1141263 w 1541601"/>
              <a:gd name="connsiteY8" fmla="*/ 696340 h 1764510"/>
              <a:gd name="connsiteX9" fmla="*/ 1534350 w 1541601"/>
              <a:gd name="connsiteY9" fmla="*/ 1620917 h 1764510"/>
              <a:gd name="connsiteX10" fmla="*/ 1541601 w 1541601"/>
              <a:gd name="connsiteY10" fmla="*/ 1764510 h 1764510"/>
              <a:gd name="connsiteX11" fmla="*/ 744104 w 1541601"/>
              <a:gd name="connsiteY11" fmla="*/ 1764510 h 1764510"/>
              <a:gd name="connsiteX12" fmla="*/ 740970 w 1541601"/>
              <a:gd name="connsiteY12" fmla="*/ 1702456 h 1764510"/>
              <a:gd name="connsiteX13" fmla="*/ 578670 w 1541601"/>
              <a:gd name="connsiteY13" fmla="*/ 1271081 h 1764510"/>
              <a:gd name="connsiteX14" fmla="*/ 484284 w 1541601"/>
              <a:gd name="connsiteY14" fmla="*/ 1159438 h 1764510"/>
              <a:gd name="connsiteX15" fmla="*/ 400339 w 1541601"/>
              <a:gd name="connsiteY15" fmla="*/ 1068175 h 1764510"/>
              <a:gd name="connsiteX16" fmla="*/ 7251 w 1541601"/>
              <a:gd name="connsiteY16" fmla="*/ 143597 h 176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41601" h="1764510">
                <a:moveTo>
                  <a:pt x="0" y="0"/>
                </a:moveTo>
                <a:lnTo>
                  <a:pt x="797497" y="0"/>
                </a:lnTo>
                <a:lnTo>
                  <a:pt x="800631" y="62058"/>
                </a:lnTo>
                <a:cubicBezTo>
                  <a:pt x="816852" y="221786"/>
                  <a:pt x="874609" y="369235"/>
                  <a:pt x="962931" y="493433"/>
                </a:cubicBezTo>
                <a:lnTo>
                  <a:pt x="1057314" y="605073"/>
                </a:lnTo>
                <a:lnTo>
                  <a:pt x="1062507" y="610719"/>
                </a:lnTo>
                <a:lnTo>
                  <a:pt x="1062890" y="611043"/>
                </a:lnTo>
                <a:lnTo>
                  <a:pt x="1062846" y="611088"/>
                </a:lnTo>
                <a:lnTo>
                  <a:pt x="1141263" y="696340"/>
                </a:lnTo>
                <a:cubicBezTo>
                  <a:pt x="1356795" y="951242"/>
                  <a:pt x="1498749" y="1270359"/>
                  <a:pt x="1534350" y="1620917"/>
                </a:cubicBezTo>
                <a:lnTo>
                  <a:pt x="1541601" y="1764510"/>
                </a:lnTo>
                <a:lnTo>
                  <a:pt x="744104" y="1764510"/>
                </a:lnTo>
                <a:lnTo>
                  <a:pt x="740970" y="1702456"/>
                </a:lnTo>
                <a:cubicBezTo>
                  <a:pt x="724749" y="1542728"/>
                  <a:pt x="666992" y="1395279"/>
                  <a:pt x="578670" y="1271081"/>
                </a:cubicBezTo>
                <a:lnTo>
                  <a:pt x="484284" y="1159438"/>
                </a:lnTo>
                <a:lnTo>
                  <a:pt x="400339" y="1068175"/>
                </a:lnTo>
                <a:cubicBezTo>
                  <a:pt x="184806" y="813273"/>
                  <a:pt x="42852" y="494155"/>
                  <a:pt x="7251" y="143597"/>
                </a:cubicBezTo>
                <a:close/>
              </a:path>
            </a:pathLst>
          </a:custGeom>
          <a:solidFill>
            <a:srgbClr val="DEB8A2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任意多边形 13">
            <a:extLst>
              <a:ext uri="{FF2B5EF4-FFF2-40B4-BE49-F238E27FC236}">
                <a16:creationId xmlns:a16="http://schemas.microsoft.com/office/drawing/2014/main" id="{833E9620-7968-495A-96A0-554AD9E2EEB1}"/>
              </a:ext>
            </a:extLst>
          </p:cNvPr>
          <p:cNvSpPr/>
          <p:nvPr/>
        </p:nvSpPr>
        <p:spPr>
          <a:xfrm rot="5400000">
            <a:off x="4678678" y="1899521"/>
            <a:ext cx="1389518" cy="1389521"/>
          </a:xfrm>
          <a:custGeom>
            <a:avLst/>
            <a:gdLst>
              <a:gd name="connsiteX0" fmla="*/ 0 w 1670506"/>
              <a:gd name="connsiteY0" fmla="*/ 0 h 1670509"/>
              <a:gd name="connsiteX1" fmla="*/ 797497 w 1670506"/>
              <a:gd name="connsiteY1" fmla="*/ 0 h 1670509"/>
              <a:gd name="connsiteX2" fmla="*/ 800631 w 1670506"/>
              <a:gd name="connsiteY2" fmla="*/ 62057 h 1670509"/>
              <a:gd name="connsiteX3" fmla="*/ 1608452 w 1670506"/>
              <a:gd name="connsiteY3" fmla="*/ 869878 h 1670509"/>
              <a:gd name="connsiteX4" fmla="*/ 1670506 w 1670506"/>
              <a:gd name="connsiteY4" fmla="*/ 873012 h 1670509"/>
              <a:gd name="connsiteX5" fmla="*/ 1670506 w 1670506"/>
              <a:gd name="connsiteY5" fmla="*/ 1670509 h 1670509"/>
              <a:gd name="connsiteX6" fmla="*/ 1526913 w 1670506"/>
              <a:gd name="connsiteY6" fmla="*/ 1663258 h 1670509"/>
              <a:gd name="connsiteX7" fmla="*/ 7251 w 1670506"/>
              <a:gd name="connsiteY7" fmla="*/ 143596 h 1670509"/>
              <a:gd name="connsiteX8" fmla="*/ 0 w 1670506"/>
              <a:gd name="connsiteY8" fmla="*/ 0 h 1670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0506" h="1670509">
                <a:moveTo>
                  <a:pt x="0" y="0"/>
                </a:moveTo>
                <a:lnTo>
                  <a:pt x="797497" y="0"/>
                </a:lnTo>
                <a:lnTo>
                  <a:pt x="800631" y="62057"/>
                </a:lnTo>
                <a:cubicBezTo>
                  <a:pt x="843887" y="487998"/>
                  <a:pt x="1182511" y="826622"/>
                  <a:pt x="1608452" y="869878"/>
                </a:cubicBezTo>
                <a:lnTo>
                  <a:pt x="1670506" y="873012"/>
                </a:lnTo>
                <a:lnTo>
                  <a:pt x="1670506" y="1670509"/>
                </a:lnTo>
                <a:lnTo>
                  <a:pt x="1526913" y="1663258"/>
                </a:lnTo>
                <a:cubicBezTo>
                  <a:pt x="725638" y="1581884"/>
                  <a:pt x="88625" y="944872"/>
                  <a:pt x="7251" y="143596"/>
                </a:cubicBezTo>
                <a:lnTo>
                  <a:pt x="0" y="0"/>
                </a:lnTo>
                <a:close/>
              </a:path>
            </a:pathLst>
          </a:custGeom>
          <a:solidFill>
            <a:srgbClr val="6D7975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任意多边形 14">
            <a:extLst>
              <a:ext uri="{FF2B5EF4-FFF2-40B4-BE49-F238E27FC236}">
                <a16:creationId xmlns:a16="http://schemas.microsoft.com/office/drawing/2014/main" id="{751355D5-B74E-4E19-8E17-CE3278D2A6BB}"/>
              </a:ext>
            </a:extLst>
          </p:cNvPr>
          <p:cNvSpPr/>
          <p:nvPr/>
        </p:nvSpPr>
        <p:spPr>
          <a:xfrm flipH="1">
            <a:off x="6231028" y="3345252"/>
            <a:ext cx="1282296" cy="1467711"/>
          </a:xfrm>
          <a:custGeom>
            <a:avLst/>
            <a:gdLst>
              <a:gd name="connsiteX0" fmla="*/ 0 w 1541601"/>
              <a:gd name="connsiteY0" fmla="*/ 0 h 1764510"/>
              <a:gd name="connsiteX1" fmla="*/ 797497 w 1541601"/>
              <a:gd name="connsiteY1" fmla="*/ 0 h 1764510"/>
              <a:gd name="connsiteX2" fmla="*/ 800631 w 1541601"/>
              <a:gd name="connsiteY2" fmla="*/ 62058 h 1764510"/>
              <a:gd name="connsiteX3" fmla="*/ 962931 w 1541601"/>
              <a:gd name="connsiteY3" fmla="*/ 493433 h 1764510"/>
              <a:gd name="connsiteX4" fmla="*/ 1057314 w 1541601"/>
              <a:gd name="connsiteY4" fmla="*/ 605073 h 1764510"/>
              <a:gd name="connsiteX5" fmla="*/ 1062507 w 1541601"/>
              <a:gd name="connsiteY5" fmla="*/ 610719 h 1764510"/>
              <a:gd name="connsiteX6" fmla="*/ 1062890 w 1541601"/>
              <a:gd name="connsiteY6" fmla="*/ 611043 h 1764510"/>
              <a:gd name="connsiteX7" fmla="*/ 1062846 w 1541601"/>
              <a:gd name="connsiteY7" fmla="*/ 611088 h 1764510"/>
              <a:gd name="connsiteX8" fmla="*/ 1141263 w 1541601"/>
              <a:gd name="connsiteY8" fmla="*/ 696340 h 1764510"/>
              <a:gd name="connsiteX9" fmla="*/ 1534350 w 1541601"/>
              <a:gd name="connsiteY9" fmla="*/ 1620917 h 1764510"/>
              <a:gd name="connsiteX10" fmla="*/ 1541601 w 1541601"/>
              <a:gd name="connsiteY10" fmla="*/ 1764510 h 1764510"/>
              <a:gd name="connsiteX11" fmla="*/ 744104 w 1541601"/>
              <a:gd name="connsiteY11" fmla="*/ 1764510 h 1764510"/>
              <a:gd name="connsiteX12" fmla="*/ 740970 w 1541601"/>
              <a:gd name="connsiteY12" fmla="*/ 1702456 h 1764510"/>
              <a:gd name="connsiteX13" fmla="*/ 578670 w 1541601"/>
              <a:gd name="connsiteY13" fmla="*/ 1271081 h 1764510"/>
              <a:gd name="connsiteX14" fmla="*/ 484284 w 1541601"/>
              <a:gd name="connsiteY14" fmla="*/ 1159438 h 1764510"/>
              <a:gd name="connsiteX15" fmla="*/ 400339 w 1541601"/>
              <a:gd name="connsiteY15" fmla="*/ 1068175 h 1764510"/>
              <a:gd name="connsiteX16" fmla="*/ 7251 w 1541601"/>
              <a:gd name="connsiteY16" fmla="*/ 143597 h 176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41601" h="1764510">
                <a:moveTo>
                  <a:pt x="0" y="0"/>
                </a:moveTo>
                <a:lnTo>
                  <a:pt x="797497" y="0"/>
                </a:lnTo>
                <a:lnTo>
                  <a:pt x="800631" y="62058"/>
                </a:lnTo>
                <a:cubicBezTo>
                  <a:pt x="816852" y="221786"/>
                  <a:pt x="874609" y="369235"/>
                  <a:pt x="962931" y="493433"/>
                </a:cubicBezTo>
                <a:lnTo>
                  <a:pt x="1057314" y="605073"/>
                </a:lnTo>
                <a:lnTo>
                  <a:pt x="1062507" y="610719"/>
                </a:lnTo>
                <a:lnTo>
                  <a:pt x="1062890" y="611043"/>
                </a:lnTo>
                <a:lnTo>
                  <a:pt x="1062846" y="611088"/>
                </a:lnTo>
                <a:lnTo>
                  <a:pt x="1141263" y="696340"/>
                </a:lnTo>
                <a:cubicBezTo>
                  <a:pt x="1356795" y="951242"/>
                  <a:pt x="1498749" y="1270359"/>
                  <a:pt x="1534350" y="1620917"/>
                </a:cubicBezTo>
                <a:lnTo>
                  <a:pt x="1541601" y="1764510"/>
                </a:lnTo>
                <a:lnTo>
                  <a:pt x="744104" y="1764510"/>
                </a:lnTo>
                <a:lnTo>
                  <a:pt x="740970" y="1702456"/>
                </a:lnTo>
                <a:cubicBezTo>
                  <a:pt x="724749" y="1542728"/>
                  <a:pt x="666992" y="1395279"/>
                  <a:pt x="578670" y="1271081"/>
                </a:cubicBezTo>
                <a:lnTo>
                  <a:pt x="484284" y="1159438"/>
                </a:lnTo>
                <a:lnTo>
                  <a:pt x="400339" y="1068175"/>
                </a:lnTo>
                <a:cubicBezTo>
                  <a:pt x="184806" y="813273"/>
                  <a:pt x="42852" y="494155"/>
                  <a:pt x="7251" y="143597"/>
                </a:cubicBezTo>
                <a:close/>
              </a:path>
            </a:pathLst>
          </a:custGeom>
          <a:solidFill>
            <a:srgbClr val="DEB8A2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15">
            <a:extLst>
              <a:ext uri="{FF2B5EF4-FFF2-40B4-BE49-F238E27FC236}">
                <a16:creationId xmlns:a16="http://schemas.microsoft.com/office/drawing/2014/main" id="{3583DF02-4D01-47DB-876F-2ED5DDBB6891}"/>
              </a:ext>
            </a:extLst>
          </p:cNvPr>
          <p:cNvSpPr/>
          <p:nvPr/>
        </p:nvSpPr>
        <p:spPr>
          <a:xfrm>
            <a:off x="5306435" y="4857239"/>
            <a:ext cx="1579136" cy="1285765"/>
          </a:xfrm>
          <a:custGeom>
            <a:avLst/>
            <a:gdLst>
              <a:gd name="connsiteX0" fmla="*/ 0 w 1959428"/>
              <a:gd name="connsiteY0" fmla="*/ 0 h 1545771"/>
              <a:gd name="connsiteX1" fmla="*/ 1959428 w 1959428"/>
              <a:gd name="connsiteY1" fmla="*/ 0 h 1545771"/>
              <a:gd name="connsiteX2" fmla="*/ 1959428 w 1959428"/>
              <a:gd name="connsiteY2" fmla="*/ 1165870 h 1545771"/>
              <a:gd name="connsiteX3" fmla="*/ 1727572 w 1959428"/>
              <a:gd name="connsiteY3" fmla="*/ 1397726 h 1545771"/>
              <a:gd name="connsiteX4" fmla="*/ 1206883 w 1959428"/>
              <a:gd name="connsiteY4" fmla="*/ 1397726 h 1545771"/>
              <a:gd name="connsiteX5" fmla="*/ 1158178 w 1959428"/>
              <a:gd name="connsiteY5" fmla="*/ 1469966 h 1545771"/>
              <a:gd name="connsiteX6" fmla="*/ 975167 w 1959428"/>
              <a:gd name="connsiteY6" fmla="*/ 1545771 h 1545771"/>
              <a:gd name="connsiteX7" fmla="*/ 792157 w 1959428"/>
              <a:gd name="connsiteY7" fmla="*/ 1469966 h 1545771"/>
              <a:gd name="connsiteX8" fmla="*/ 743452 w 1959428"/>
              <a:gd name="connsiteY8" fmla="*/ 1397726 h 1545771"/>
              <a:gd name="connsiteX9" fmla="*/ 231856 w 1959428"/>
              <a:gd name="connsiteY9" fmla="*/ 1397726 h 1545771"/>
              <a:gd name="connsiteX10" fmla="*/ 0 w 1959428"/>
              <a:gd name="connsiteY10" fmla="*/ 1165870 h 154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9428" h="1545771">
                <a:moveTo>
                  <a:pt x="0" y="0"/>
                </a:moveTo>
                <a:lnTo>
                  <a:pt x="1959428" y="0"/>
                </a:lnTo>
                <a:lnTo>
                  <a:pt x="1959428" y="1165870"/>
                </a:lnTo>
                <a:cubicBezTo>
                  <a:pt x="1959428" y="1293921"/>
                  <a:pt x="1855623" y="1397726"/>
                  <a:pt x="1727572" y="1397726"/>
                </a:cubicBezTo>
                <a:lnTo>
                  <a:pt x="1206883" y="1397726"/>
                </a:lnTo>
                <a:lnTo>
                  <a:pt x="1158178" y="1469966"/>
                </a:lnTo>
                <a:cubicBezTo>
                  <a:pt x="1111341" y="1516802"/>
                  <a:pt x="1046637" y="1545771"/>
                  <a:pt x="975167" y="1545771"/>
                </a:cubicBezTo>
                <a:cubicBezTo>
                  <a:pt x="903697" y="1545771"/>
                  <a:pt x="838993" y="1516802"/>
                  <a:pt x="792157" y="1469966"/>
                </a:cubicBezTo>
                <a:lnTo>
                  <a:pt x="743452" y="1397726"/>
                </a:lnTo>
                <a:lnTo>
                  <a:pt x="231856" y="1397726"/>
                </a:lnTo>
                <a:cubicBezTo>
                  <a:pt x="103805" y="1397726"/>
                  <a:pt x="0" y="1293921"/>
                  <a:pt x="0" y="1165870"/>
                </a:cubicBezTo>
                <a:close/>
              </a:path>
            </a:pathLst>
          </a:custGeom>
          <a:solidFill>
            <a:srgbClr val="6D7975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write_51768">
            <a:extLst>
              <a:ext uri="{FF2B5EF4-FFF2-40B4-BE49-F238E27FC236}">
                <a16:creationId xmlns:a16="http://schemas.microsoft.com/office/drawing/2014/main" id="{5CEA67FF-EAF7-4B27-B36B-6FB2A1D7DE14}"/>
              </a:ext>
            </a:extLst>
          </p:cNvPr>
          <p:cNvSpPr>
            <a:spLocks noChangeAspect="1"/>
          </p:cNvSpPr>
          <p:nvPr/>
        </p:nvSpPr>
        <p:spPr bwMode="auto">
          <a:xfrm>
            <a:off x="6745081" y="2409615"/>
            <a:ext cx="378914" cy="369332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8" h="408">
                <a:moveTo>
                  <a:pt x="246" y="243"/>
                </a:moveTo>
                <a:lnTo>
                  <a:pt x="362" y="127"/>
                </a:lnTo>
                <a:lnTo>
                  <a:pt x="418" y="183"/>
                </a:lnTo>
                <a:lnTo>
                  <a:pt x="302" y="299"/>
                </a:lnTo>
                <a:lnTo>
                  <a:pt x="246" y="243"/>
                </a:lnTo>
                <a:close/>
                <a:moveTo>
                  <a:pt x="235" y="283"/>
                </a:moveTo>
                <a:lnTo>
                  <a:pt x="227" y="318"/>
                </a:lnTo>
                <a:lnTo>
                  <a:pt x="261" y="309"/>
                </a:lnTo>
                <a:lnTo>
                  <a:pt x="235" y="283"/>
                </a:lnTo>
                <a:close/>
                <a:moveTo>
                  <a:pt x="304" y="316"/>
                </a:moveTo>
                <a:lnTo>
                  <a:pt x="330" y="290"/>
                </a:lnTo>
                <a:lnTo>
                  <a:pt x="330" y="408"/>
                </a:lnTo>
                <a:lnTo>
                  <a:pt x="0" y="408"/>
                </a:lnTo>
                <a:lnTo>
                  <a:pt x="0" y="112"/>
                </a:lnTo>
                <a:lnTo>
                  <a:pt x="106" y="0"/>
                </a:lnTo>
                <a:lnTo>
                  <a:pt x="330" y="0"/>
                </a:lnTo>
                <a:lnTo>
                  <a:pt x="330" y="140"/>
                </a:lnTo>
                <a:lnTo>
                  <a:pt x="304" y="165"/>
                </a:lnTo>
                <a:lnTo>
                  <a:pt x="304" y="26"/>
                </a:lnTo>
                <a:lnTo>
                  <a:pt x="122" y="26"/>
                </a:lnTo>
                <a:lnTo>
                  <a:pt x="122" y="122"/>
                </a:lnTo>
                <a:lnTo>
                  <a:pt x="25" y="122"/>
                </a:lnTo>
                <a:lnTo>
                  <a:pt x="25" y="382"/>
                </a:lnTo>
                <a:lnTo>
                  <a:pt x="304" y="382"/>
                </a:lnTo>
                <a:lnTo>
                  <a:pt x="304" y="316"/>
                </a:lnTo>
                <a:close/>
                <a:moveTo>
                  <a:pt x="49" y="96"/>
                </a:moveTo>
                <a:lnTo>
                  <a:pt x="96" y="96"/>
                </a:lnTo>
                <a:lnTo>
                  <a:pt x="96" y="47"/>
                </a:lnTo>
                <a:lnTo>
                  <a:pt x="49" y="96"/>
                </a:lnTo>
                <a:close/>
                <a:moveTo>
                  <a:pt x="272" y="197"/>
                </a:moveTo>
                <a:lnTo>
                  <a:pt x="272" y="194"/>
                </a:lnTo>
                <a:lnTo>
                  <a:pt x="56" y="194"/>
                </a:lnTo>
                <a:lnTo>
                  <a:pt x="56" y="222"/>
                </a:lnTo>
                <a:lnTo>
                  <a:pt x="247" y="222"/>
                </a:lnTo>
                <a:lnTo>
                  <a:pt x="272" y="197"/>
                </a:lnTo>
                <a:close/>
                <a:moveTo>
                  <a:pt x="230" y="250"/>
                </a:moveTo>
                <a:lnTo>
                  <a:pt x="56" y="250"/>
                </a:lnTo>
                <a:lnTo>
                  <a:pt x="56" y="279"/>
                </a:lnTo>
                <a:lnTo>
                  <a:pt x="222" y="279"/>
                </a:lnTo>
                <a:lnTo>
                  <a:pt x="230" y="250"/>
                </a:lnTo>
                <a:close/>
                <a:moveTo>
                  <a:pt x="56" y="338"/>
                </a:moveTo>
                <a:lnTo>
                  <a:pt x="208" y="338"/>
                </a:lnTo>
                <a:lnTo>
                  <a:pt x="215" y="310"/>
                </a:lnTo>
                <a:lnTo>
                  <a:pt x="56" y="310"/>
                </a:lnTo>
                <a:lnTo>
                  <a:pt x="56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write_51768">
            <a:extLst>
              <a:ext uri="{FF2B5EF4-FFF2-40B4-BE49-F238E27FC236}">
                <a16:creationId xmlns:a16="http://schemas.microsoft.com/office/drawing/2014/main" id="{44032A5C-3F14-4A7E-BB72-26552BC3F91E}"/>
              </a:ext>
            </a:extLst>
          </p:cNvPr>
          <p:cNvSpPr>
            <a:spLocks noChangeAspect="1"/>
          </p:cNvSpPr>
          <p:nvPr/>
        </p:nvSpPr>
        <p:spPr bwMode="auto">
          <a:xfrm>
            <a:off x="5063638" y="2409615"/>
            <a:ext cx="378914" cy="369332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8" h="408">
                <a:moveTo>
                  <a:pt x="246" y="243"/>
                </a:moveTo>
                <a:lnTo>
                  <a:pt x="362" y="127"/>
                </a:lnTo>
                <a:lnTo>
                  <a:pt x="418" y="183"/>
                </a:lnTo>
                <a:lnTo>
                  <a:pt x="302" y="299"/>
                </a:lnTo>
                <a:lnTo>
                  <a:pt x="246" y="243"/>
                </a:lnTo>
                <a:close/>
                <a:moveTo>
                  <a:pt x="235" y="283"/>
                </a:moveTo>
                <a:lnTo>
                  <a:pt x="227" y="318"/>
                </a:lnTo>
                <a:lnTo>
                  <a:pt x="261" y="309"/>
                </a:lnTo>
                <a:lnTo>
                  <a:pt x="235" y="283"/>
                </a:lnTo>
                <a:close/>
                <a:moveTo>
                  <a:pt x="304" y="316"/>
                </a:moveTo>
                <a:lnTo>
                  <a:pt x="330" y="290"/>
                </a:lnTo>
                <a:lnTo>
                  <a:pt x="330" y="408"/>
                </a:lnTo>
                <a:lnTo>
                  <a:pt x="0" y="408"/>
                </a:lnTo>
                <a:lnTo>
                  <a:pt x="0" y="112"/>
                </a:lnTo>
                <a:lnTo>
                  <a:pt x="106" y="0"/>
                </a:lnTo>
                <a:lnTo>
                  <a:pt x="330" y="0"/>
                </a:lnTo>
                <a:lnTo>
                  <a:pt x="330" y="140"/>
                </a:lnTo>
                <a:lnTo>
                  <a:pt x="304" y="165"/>
                </a:lnTo>
                <a:lnTo>
                  <a:pt x="304" y="26"/>
                </a:lnTo>
                <a:lnTo>
                  <a:pt x="122" y="26"/>
                </a:lnTo>
                <a:lnTo>
                  <a:pt x="122" y="122"/>
                </a:lnTo>
                <a:lnTo>
                  <a:pt x="25" y="122"/>
                </a:lnTo>
                <a:lnTo>
                  <a:pt x="25" y="382"/>
                </a:lnTo>
                <a:lnTo>
                  <a:pt x="304" y="382"/>
                </a:lnTo>
                <a:lnTo>
                  <a:pt x="304" y="316"/>
                </a:lnTo>
                <a:close/>
                <a:moveTo>
                  <a:pt x="49" y="96"/>
                </a:moveTo>
                <a:lnTo>
                  <a:pt x="96" y="96"/>
                </a:lnTo>
                <a:lnTo>
                  <a:pt x="96" y="47"/>
                </a:lnTo>
                <a:lnTo>
                  <a:pt x="49" y="96"/>
                </a:lnTo>
                <a:close/>
                <a:moveTo>
                  <a:pt x="272" y="197"/>
                </a:moveTo>
                <a:lnTo>
                  <a:pt x="272" y="194"/>
                </a:lnTo>
                <a:lnTo>
                  <a:pt x="56" y="194"/>
                </a:lnTo>
                <a:lnTo>
                  <a:pt x="56" y="222"/>
                </a:lnTo>
                <a:lnTo>
                  <a:pt x="247" y="222"/>
                </a:lnTo>
                <a:lnTo>
                  <a:pt x="272" y="197"/>
                </a:lnTo>
                <a:close/>
                <a:moveTo>
                  <a:pt x="230" y="250"/>
                </a:moveTo>
                <a:lnTo>
                  <a:pt x="56" y="250"/>
                </a:lnTo>
                <a:lnTo>
                  <a:pt x="56" y="279"/>
                </a:lnTo>
                <a:lnTo>
                  <a:pt x="222" y="279"/>
                </a:lnTo>
                <a:lnTo>
                  <a:pt x="230" y="250"/>
                </a:lnTo>
                <a:close/>
                <a:moveTo>
                  <a:pt x="56" y="338"/>
                </a:moveTo>
                <a:lnTo>
                  <a:pt x="208" y="338"/>
                </a:lnTo>
                <a:lnTo>
                  <a:pt x="215" y="310"/>
                </a:lnTo>
                <a:lnTo>
                  <a:pt x="56" y="310"/>
                </a:lnTo>
                <a:lnTo>
                  <a:pt x="56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write_51768">
            <a:extLst>
              <a:ext uri="{FF2B5EF4-FFF2-40B4-BE49-F238E27FC236}">
                <a16:creationId xmlns:a16="http://schemas.microsoft.com/office/drawing/2014/main" id="{AF039040-6113-4731-8766-B6E8278C9C92}"/>
              </a:ext>
            </a:extLst>
          </p:cNvPr>
          <p:cNvSpPr>
            <a:spLocks noChangeAspect="1"/>
          </p:cNvSpPr>
          <p:nvPr/>
        </p:nvSpPr>
        <p:spPr bwMode="auto">
          <a:xfrm>
            <a:off x="6745081" y="3799133"/>
            <a:ext cx="378914" cy="369332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8" h="408">
                <a:moveTo>
                  <a:pt x="246" y="243"/>
                </a:moveTo>
                <a:lnTo>
                  <a:pt x="362" y="127"/>
                </a:lnTo>
                <a:lnTo>
                  <a:pt x="418" y="183"/>
                </a:lnTo>
                <a:lnTo>
                  <a:pt x="302" y="299"/>
                </a:lnTo>
                <a:lnTo>
                  <a:pt x="246" y="243"/>
                </a:lnTo>
                <a:close/>
                <a:moveTo>
                  <a:pt x="235" y="283"/>
                </a:moveTo>
                <a:lnTo>
                  <a:pt x="227" y="318"/>
                </a:lnTo>
                <a:lnTo>
                  <a:pt x="261" y="309"/>
                </a:lnTo>
                <a:lnTo>
                  <a:pt x="235" y="283"/>
                </a:lnTo>
                <a:close/>
                <a:moveTo>
                  <a:pt x="304" y="316"/>
                </a:moveTo>
                <a:lnTo>
                  <a:pt x="330" y="290"/>
                </a:lnTo>
                <a:lnTo>
                  <a:pt x="330" y="408"/>
                </a:lnTo>
                <a:lnTo>
                  <a:pt x="0" y="408"/>
                </a:lnTo>
                <a:lnTo>
                  <a:pt x="0" y="112"/>
                </a:lnTo>
                <a:lnTo>
                  <a:pt x="106" y="0"/>
                </a:lnTo>
                <a:lnTo>
                  <a:pt x="330" y="0"/>
                </a:lnTo>
                <a:lnTo>
                  <a:pt x="330" y="140"/>
                </a:lnTo>
                <a:lnTo>
                  <a:pt x="304" y="165"/>
                </a:lnTo>
                <a:lnTo>
                  <a:pt x="304" y="26"/>
                </a:lnTo>
                <a:lnTo>
                  <a:pt x="122" y="26"/>
                </a:lnTo>
                <a:lnTo>
                  <a:pt x="122" y="122"/>
                </a:lnTo>
                <a:lnTo>
                  <a:pt x="25" y="122"/>
                </a:lnTo>
                <a:lnTo>
                  <a:pt x="25" y="382"/>
                </a:lnTo>
                <a:lnTo>
                  <a:pt x="304" y="382"/>
                </a:lnTo>
                <a:lnTo>
                  <a:pt x="304" y="316"/>
                </a:lnTo>
                <a:close/>
                <a:moveTo>
                  <a:pt x="49" y="96"/>
                </a:moveTo>
                <a:lnTo>
                  <a:pt x="96" y="96"/>
                </a:lnTo>
                <a:lnTo>
                  <a:pt x="96" y="47"/>
                </a:lnTo>
                <a:lnTo>
                  <a:pt x="49" y="96"/>
                </a:lnTo>
                <a:close/>
                <a:moveTo>
                  <a:pt x="272" y="197"/>
                </a:moveTo>
                <a:lnTo>
                  <a:pt x="272" y="194"/>
                </a:lnTo>
                <a:lnTo>
                  <a:pt x="56" y="194"/>
                </a:lnTo>
                <a:lnTo>
                  <a:pt x="56" y="222"/>
                </a:lnTo>
                <a:lnTo>
                  <a:pt x="247" y="222"/>
                </a:lnTo>
                <a:lnTo>
                  <a:pt x="272" y="197"/>
                </a:lnTo>
                <a:close/>
                <a:moveTo>
                  <a:pt x="230" y="250"/>
                </a:moveTo>
                <a:lnTo>
                  <a:pt x="56" y="250"/>
                </a:lnTo>
                <a:lnTo>
                  <a:pt x="56" y="279"/>
                </a:lnTo>
                <a:lnTo>
                  <a:pt x="222" y="279"/>
                </a:lnTo>
                <a:lnTo>
                  <a:pt x="230" y="250"/>
                </a:lnTo>
                <a:close/>
                <a:moveTo>
                  <a:pt x="56" y="338"/>
                </a:moveTo>
                <a:lnTo>
                  <a:pt x="208" y="338"/>
                </a:lnTo>
                <a:lnTo>
                  <a:pt x="215" y="310"/>
                </a:lnTo>
                <a:lnTo>
                  <a:pt x="56" y="310"/>
                </a:lnTo>
                <a:lnTo>
                  <a:pt x="56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2" name="write_51768">
            <a:extLst>
              <a:ext uri="{FF2B5EF4-FFF2-40B4-BE49-F238E27FC236}">
                <a16:creationId xmlns:a16="http://schemas.microsoft.com/office/drawing/2014/main" id="{32B9A0A0-4346-4C95-A3C7-1F8B90F92DD7}"/>
              </a:ext>
            </a:extLst>
          </p:cNvPr>
          <p:cNvSpPr>
            <a:spLocks noChangeAspect="1"/>
          </p:cNvSpPr>
          <p:nvPr/>
        </p:nvSpPr>
        <p:spPr bwMode="auto">
          <a:xfrm>
            <a:off x="5063638" y="3799133"/>
            <a:ext cx="378914" cy="369332"/>
          </a:xfrm>
          <a:custGeom>
            <a:avLst/>
            <a:gdLst>
              <a:gd name="T0" fmla="*/ 472622 w 604011"/>
              <a:gd name="T1" fmla="*/ 472622 w 604011"/>
              <a:gd name="T2" fmla="*/ 472622 w 604011"/>
              <a:gd name="T3" fmla="*/ 472622 w 604011"/>
              <a:gd name="T4" fmla="*/ 472622 w 604011"/>
              <a:gd name="T5" fmla="*/ 472622 w 604011"/>
              <a:gd name="T6" fmla="*/ 472622 w 604011"/>
              <a:gd name="T7" fmla="*/ 472622 w 604011"/>
              <a:gd name="T8" fmla="*/ 472622 w 604011"/>
              <a:gd name="T9" fmla="*/ 472622 w 604011"/>
              <a:gd name="T10" fmla="*/ 472622 w 604011"/>
              <a:gd name="T11" fmla="*/ 472622 w 604011"/>
              <a:gd name="T12" fmla="*/ 472622 w 604011"/>
              <a:gd name="T13" fmla="*/ 472622 w 604011"/>
              <a:gd name="T14" fmla="*/ 472622 w 604011"/>
              <a:gd name="T15" fmla="*/ 472622 w 604011"/>
              <a:gd name="T16" fmla="*/ 472622 w 604011"/>
              <a:gd name="T17" fmla="*/ 472622 w 604011"/>
              <a:gd name="T18" fmla="*/ 472622 w 604011"/>
              <a:gd name="T19" fmla="*/ 472622 w 604011"/>
              <a:gd name="T20" fmla="*/ 472622 w 604011"/>
              <a:gd name="T21" fmla="*/ 472622 w 604011"/>
              <a:gd name="T22" fmla="*/ 472622 w 604011"/>
              <a:gd name="T23" fmla="*/ 472622 w 604011"/>
              <a:gd name="T24" fmla="*/ 472622 w 604011"/>
              <a:gd name="T25" fmla="*/ 472622 w 604011"/>
              <a:gd name="T26" fmla="*/ 472622 w 604011"/>
              <a:gd name="T27" fmla="*/ 472622 w 604011"/>
              <a:gd name="T28" fmla="*/ 472622 w 604011"/>
              <a:gd name="T29" fmla="*/ 472622 w 604011"/>
              <a:gd name="T30" fmla="*/ 472622 w 604011"/>
              <a:gd name="T31" fmla="*/ 472622 w 604011"/>
              <a:gd name="T32" fmla="*/ 472622 w 604011"/>
              <a:gd name="T33" fmla="*/ 472622 w 604011"/>
              <a:gd name="T34" fmla="*/ 472622 w 604011"/>
              <a:gd name="T35" fmla="*/ 472622 w 604011"/>
              <a:gd name="T36" fmla="*/ 472622 w 604011"/>
              <a:gd name="T37" fmla="*/ 472622 w 604011"/>
              <a:gd name="T38" fmla="*/ 472622 w 604011"/>
              <a:gd name="T39" fmla="*/ 472622 w 604011"/>
              <a:gd name="T40" fmla="*/ 472622 w 604011"/>
              <a:gd name="T41" fmla="*/ 472622 w 604011"/>
              <a:gd name="T42" fmla="*/ 472622 w 604011"/>
              <a:gd name="T43" fmla="*/ 472622 w 604011"/>
              <a:gd name="T44" fmla="*/ 472622 w 604011"/>
              <a:gd name="T45" fmla="*/ 472622 w 604011"/>
              <a:gd name="T46" fmla="*/ 472622 w 604011"/>
              <a:gd name="T47" fmla="*/ 472622 w 604011"/>
              <a:gd name="T48" fmla="*/ 472622 w 604011"/>
              <a:gd name="T49" fmla="*/ 472622 w 604011"/>
              <a:gd name="T50" fmla="*/ 472622 w 604011"/>
              <a:gd name="T51" fmla="*/ 472622 w 604011"/>
              <a:gd name="T52" fmla="*/ 472622 w 604011"/>
              <a:gd name="T53" fmla="*/ 472622 w 604011"/>
              <a:gd name="T54" fmla="*/ 472622 w 604011"/>
              <a:gd name="T55" fmla="*/ 472622 w 604011"/>
              <a:gd name="T56" fmla="*/ 472622 w 604011"/>
              <a:gd name="T57" fmla="*/ 472622 w 604011"/>
              <a:gd name="T58" fmla="*/ 472622 w 604011"/>
              <a:gd name="T59" fmla="*/ 472622 w 604011"/>
              <a:gd name="T60" fmla="*/ 472622 w 604011"/>
              <a:gd name="T61" fmla="*/ 472622 w 604011"/>
              <a:gd name="T62" fmla="*/ 472622 w 604011"/>
              <a:gd name="T63" fmla="*/ 472622 w 604011"/>
              <a:gd name="T64" fmla="*/ 472622 w 604011"/>
              <a:gd name="T65" fmla="*/ 472622 w 604011"/>
              <a:gd name="T66" fmla="*/ 472622 w 604011"/>
              <a:gd name="T67" fmla="*/ 472622 w 604011"/>
              <a:gd name="T68" fmla="*/ 472622 w 604011"/>
              <a:gd name="T69" fmla="*/ 472622 w 604011"/>
              <a:gd name="T70" fmla="*/ 472622 w 604011"/>
              <a:gd name="T71" fmla="*/ 472622 w 604011"/>
              <a:gd name="T72" fmla="*/ 472622 w 604011"/>
              <a:gd name="T73" fmla="*/ 472622 w 604011"/>
              <a:gd name="T74" fmla="*/ 472622 w 604011"/>
              <a:gd name="T75" fmla="*/ 472622 w 604011"/>
              <a:gd name="T76" fmla="*/ 472622 w 604011"/>
              <a:gd name="T77" fmla="*/ 472622 w 604011"/>
              <a:gd name="T78" fmla="*/ 472622 w 604011"/>
              <a:gd name="T79" fmla="*/ 472622 w 604011"/>
              <a:gd name="T80" fmla="*/ 472622 w 604011"/>
              <a:gd name="T81" fmla="*/ 472622 w 604011"/>
              <a:gd name="T82" fmla="*/ 472622 w 604011"/>
              <a:gd name="T83" fmla="*/ 472622 w 604011"/>
              <a:gd name="T84" fmla="*/ 472622 w 604011"/>
              <a:gd name="T85" fmla="*/ 472622 w 604011"/>
              <a:gd name="T86" fmla="*/ 472622 w 604011"/>
              <a:gd name="T87" fmla="*/ 472622 w 604011"/>
              <a:gd name="T88" fmla="*/ 472622 w 604011"/>
              <a:gd name="T89" fmla="*/ 472622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8" h="408">
                <a:moveTo>
                  <a:pt x="246" y="243"/>
                </a:moveTo>
                <a:lnTo>
                  <a:pt x="362" y="127"/>
                </a:lnTo>
                <a:lnTo>
                  <a:pt x="418" y="183"/>
                </a:lnTo>
                <a:lnTo>
                  <a:pt x="302" y="299"/>
                </a:lnTo>
                <a:lnTo>
                  <a:pt x="246" y="243"/>
                </a:lnTo>
                <a:close/>
                <a:moveTo>
                  <a:pt x="235" y="283"/>
                </a:moveTo>
                <a:lnTo>
                  <a:pt x="227" y="318"/>
                </a:lnTo>
                <a:lnTo>
                  <a:pt x="261" y="309"/>
                </a:lnTo>
                <a:lnTo>
                  <a:pt x="235" y="283"/>
                </a:lnTo>
                <a:close/>
                <a:moveTo>
                  <a:pt x="304" y="316"/>
                </a:moveTo>
                <a:lnTo>
                  <a:pt x="330" y="290"/>
                </a:lnTo>
                <a:lnTo>
                  <a:pt x="330" y="408"/>
                </a:lnTo>
                <a:lnTo>
                  <a:pt x="0" y="408"/>
                </a:lnTo>
                <a:lnTo>
                  <a:pt x="0" y="112"/>
                </a:lnTo>
                <a:lnTo>
                  <a:pt x="106" y="0"/>
                </a:lnTo>
                <a:lnTo>
                  <a:pt x="330" y="0"/>
                </a:lnTo>
                <a:lnTo>
                  <a:pt x="330" y="140"/>
                </a:lnTo>
                <a:lnTo>
                  <a:pt x="304" y="165"/>
                </a:lnTo>
                <a:lnTo>
                  <a:pt x="304" y="26"/>
                </a:lnTo>
                <a:lnTo>
                  <a:pt x="122" y="26"/>
                </a:lnTo>
                <a:lnTo>
                  <a:pt x="122" y="122"/>
                </a:lnTo>
                <a:lnTo>
                  <a:pt x="25" y="122"/>
                </a:lnTo>
                <a:lnTo>
                  <a:pt x="25" y="382"/>
                </a:lnTo>
                <a:lnTo>
                  <a:pt x="304" y="382"/>
                </a:lnTo>
                <a:lnTo>
                  <a:pt x="304" y="316"/>
                </a:lnTo>
                <a:close/>
                <a:moveTo>
                  <a:pt x="49" y="96"/>
                </a:moveTo>
                <a:lnTo>
                  <a:pt x="96" y="96"/>
                </a:lnTo>
                <a:lnTo>
                  <a:pt x="96" y="47"/>
                </a:lnTo>
                <a:lnTo>
                  <a:pt x="49" y="96"/>
                </a:lnTo>
                <a:close/>
                <a:moveTo>
                  <a:pt x="272" y="197"/>
                </a:moveTo>
                <a:lnTo>
                  <a:pt x="272" y="194"/>
                </a:lnTo>
                <a:lnTo>
                  <a:pt x="56" y="194"/>
                </a:lnTo>
                <a:lnTo>
                  <a:pt x="56" y="222"/>
                </a:lnTo>
                <a:lnTo>
                  <a:pt x="247" y="222"/>
                </a:lnTo>
                <a:lnTo>
                  <a:pt x="272" y="197"/>
                </a:lnTo>
                <a:close/>
                <a:moveTo>
                  <a:pt x="230" y="250"/>
                </a:moveTo>
                <a:lnTo>
                  <a:pt x="56" y="250"/>
                </a:lnTo>
                <a:lnTo>
                  <a:pt x="56" y="279"/>
                </a:lnTo>
                <a:lnTo>
                  <a:pt x="222" y="279"/>
                </a:lnTo>
                <a:lnTo>
                  <a:pt x="230" y="250"/>
                </a:lnTo>
                <a:close/>
                <a:moveTo>
                  <a:pt x="56" y="338"/>
                </a:moveTo>
                <a:lnTo>
                  <a:pt x="208" y="338"/>
                </a:lnTo>
                <a:lnTo>
                  <a:pt x="215" y="310"/>
                </a:lnTo>
                <a:lnTo>
                  <a:pt x="56" y="310"/>
                </a:lnTo>
                <a:lnTo>
                  <a:pt x="56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C69C033-B5C5-43CB-975D-5911D6EB94B7}"/>
              </a:ext>
            </a:extLst>
          </p:cNvPr>
          <p:cNvSpPr/>
          <p:nvPr/>
        </p:nvSpPr>
        <p:spPr>
          <a:xfrm>
            <a:off x="5261804" y="5176955"/>
            <a:ext cx="16683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Summary 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entury Gothic" panose="020B0502020202020204" pitchFamily="34" charset="0"/>
              </a:rPr>
              <a:t>of work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0D1631-7455-42D3-BF3F-6DD8104E58A2}"/>
              </a:ext>
            </a:extLst>
          </p:cNvPr>
          <p:cNvSpPr/>
          <p:nvPr/>
        </p:nvSpPr>
        <p:spPr>
          <a:xfrm>
            <a:off x="7872793" y="2010932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Summary of work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7017829-74D1-4C50-9A52-7F7831C85791}"/>
              </a:ext>
            </a:extLst>
          </p:cNvPr>
          <p:cNvSpPr txBox="1"/>
          <p:nvPr/>
        </p:nvSpPr>
        <p:spPr>
          <a:xfrm>
            <a:off x="7872793" y="2373152"/>
            <a:ext cx="3580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porttitor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congue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massa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Fusce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posuere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magna sed pulvinar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ultricies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00DEC48-A28C-4E61-B0F5-F080807BD0A0}"/>
              </a:ext>
            </a:extLst>
          </p:cNvPr>
          <p:cNvSpPr/>
          <p:nvPr/>
        </p:nvSpPr>
        <p:spPr>
          <a:xfrm>
            <a:off x="7872793" y="3803257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Summary of work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E16E2F-668F-47DE-BB60-A17EC17E6DC6}"/>
              </a:ext>
            </a:extLst>
          </p:cNvPr>
          <p:cNvSpPr txBox="1"/>
          <p:nvPr/>
        </p:nvSpPr>
        <p:spPr>
          <a:xfrm>
            <a:off x="7872793" y="4165477"/>
            <a:ext cx="3580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porttitor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congue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massa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Fusce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posuere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magna sed pulvinar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ultricies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D2CB577-0A1F-4B46-8F82-67BC7C2C11AC}"/>
              </a:ext>
            </a:extLst>
          </p:cNvPr>
          <p:cNvSpPr/>
          <p:nvPr/>
        </p:nvSpPr>
        <p:spPr>
          <a:xfrm>
            <a:off x="1247572" y="2010932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Summary of work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C6A10D-9389-400C-94E9-1A14F7346B63}"/>
              </a:ext>
            </a:extLst>
          </p:cNvPr>
          <p:cNvSpPr txBox="1"/>
          <p:nvPr/>
        </p:nvSpPr>
        <p:spPr>
          <a:xfrm>
            <a:off x="733360" y="2373152"/>
            <a:ext cx="3580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porttitor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congue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massa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Fusce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posuere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magna sed pulvinar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ultricies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F52B5F-0083-4598-AC97-FC18D63EF58E}"/>
              </a:ext>
            </a:extLst>
          </p:cNvPr>
          <p:cNvSpPr/>
          <p:nvPr/>
        </p:nvSpPr>
        <p:spPr>
          <a:xfrm>
            <a:off x="1247572" y="3803257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Summary of work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E347A5F-9626-4B7C-ABE8-EB062EEA26BF}"/>
              </a:ext>
            </a:extLst>
          </p:cNvPr>
          <p:cNvSpPr txBox="1"/>
          <p:nvPr/>
        </p:nvSpPr>
        <p:spPr>
          <a:xfrm>
            <a:off x="733360" y="4165477"/>
            <a:ext cx="3580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porttitor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congue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massa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Fusce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posuere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magna sed pulvinar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ultricies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48409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CC7CB24-DF2B-45C8-B260-D950B2D4E4E8}"/>
              </a:ext>
            </a:extLst>
          </p:cNvPr>
          <p:cNvSpPr txBox="1"/>
          <p:nvPr/>
        </p:nvSpPr>
        <p:spPr>
          <a:xfrm>
            <a:off x="3695343" y="2794337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输入标题文本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9A4F29-5CD7-4C40-93BD-4C8ACE09D4C9}"/>
              </a:ext>
            </a:extLst>
          </p:cNvPr>
          <p:cNvSpPr/>
          <p:nvPr/>
        </p:nvSpPr>
        <p:spPr>
          <a:xfrm>
            <a:off x="4473873" y="3810000"/>
            <a:ext cx="3244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Enter your text here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6791AB-149D-42C7-B3A1-5542F67BF047}"/>
              </a:ext>
            </a:extLst>
          </p:cNvPr>
          <p:cNvSpPr/>
          <p:nvPr/>
        </p:nvSpPr>
        <p:spPr>
          <a:xfrm rot="16200000">
            <a:off x="6073942" y="4175067"/>
            <a:ext cx="44112" cy="387278"/>
          </a:xfrm>
          <a:prstGeom prst="rect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44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633639-F665-4F96-A816-F8BDC3B87CFB}"/>
              </a:ext>
            </a:extLst>
          </p:cNvPr>
          <p:cNvSpPr txBox="1"/>
          <p:nvPr/>
        </p:nvSpPr>
        <p:spPr>
          <a:xfrm>
            <a:off x="4926449" y="6026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添加标题文本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222D12-5E24-4CCF-A881-84E4A41092BD}"/>
              </a:ext>
            </a:extLst>
          </p:cNvPr>
          <p:cNvSpPr/>
          <p:nvPr/>
        </p:nvSpPr>
        <p:spPr>
          <a:xfrm>
            <a:off x="4473873" y="1062400"/>
            <a:ext cx="32442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rgbClr val="DEB8A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Enter your text here</a:t>
            </a:r>
          </a:p>
        </p:txBody>
      </p:sp>
      <p:sp>
        <p:nvSpPr>
          <p:cNvPr id="4" name="Shape 1290">
            <a:extLst>
              <a:ext uri="{FF2B5EF4-FFF2-40B4-BE49-F238E27FC236}">
                <a16:creationId xmlns:a16="http://schemas.microsoft.com/office/drawing/2014/main" id="{27F81059-7226-43CB-9D1E-4F4BC0207629}"/>
              </a:ext>
            </a:extLst>
          </p:cNvPr>
          <p:cNvSpPr/>
          <p:nvPr/>
        </p:nvSpPr>
        <p:spPr>
          <a:xfrm>
            <a:off x="1990755" y="1944714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Group 1293">
            <a:extLst>
              <a:ext uri="{FF2B5EF4-FFF2-40B4-BE49-F238E27FC236}">
                <a16:creationId xmlns:a16="http://schemas.microsoft.com/office/drawing/2014/main" id="{BEEC1569-9CA0-4284-B64F-59E745BF0A1F}"/>
              </a:ext>
            </a:extLst>
          </p:cNvPr>
          <p:cNvGrpSpPr/>
          <p:nvPr/>
        </p:nvGrpSpPr>
        <p:grpSpPr>
          <a:xfrm>
            <a:off x="2159196" y="2102873"/>
            <a:ext cx="223018" cy="243582"/>
            <a:chOff x="0" y="0"/>
            <a:chExt cx="495252" cy="540918"/>
          </a:xfrm>
        </p:grpSpPr>
        <p:sp>
          <p:nvSpPr>
            <p:cNvPr id="6" name="Shape 1291">
              <a:extLst>
                <a:ext uri="{FF2B5EF4-FFF2-40B4-BE49-F238E27FC236}">
                  <a16:creationId xmlns:a16="http://schemas.microsoft.com/office/drawing/2014/main" id="{5009AD83-0DD0-4EA3-BC4D-ADF58D99CF14}"/>
                </a:ext>
              </a:extLst>
            </p:cNvPr>
            <p:cNvSpPr/>
            <p:nvPr/>
          </p:nvSpPr>
          <p:spPr>
            <a:xfrm>
              <a:off x="107933" y="0"/>
              <a:ext cx="270131" cy="270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4" y="18436"/>
                  </a:moveTo>
                  <a:cubicBezTo>
                    <a:pt x="5273" y="20546"/>
                    <a:pt x="7818" y="21600"/>
                    <a:pt x="10800" y="21600"/>
                  </a:cubicBezTo>
                  <a:cubicBezTo>
                    <a:pt x="13782" y="21600"/>
                    <a:pt x="16327" y="20546"/>
                    <a:pt x="18436" y="18436"/>
                  </a:cubicBezTo>
                  <a:cubicBezTo>
                    <a:pt x="20546" y="16327"/>
                    <a:pt x="21600" y="13782"/>
                    <a:pt x="21600" y="10800"/>
                  </a:cubicBezTo>
                  <a:cubicBezTo>
                    <a:pt x="21600" y="7818"/>
                    <a:pt x="20546" y="5273"/>
                    <a:pt x="18436" y="3164"/>
                  </a:cubicBezTo>
                  <a:cubicBezTo>
                    <a:pt x="16327" y="1054"/>
                    <a:pt x="13782" y="0"/>
                    <a:pt x="10800" y="0"/>
                  </a:cubicBezTo>
                  <a:cubicBezTo>
                    <a:pt x="7818" y="0"/>
                    <a:pt x="5273" y="1055"/>
                    <a:pt x="3164" y="3164"/>
                  </a:cubicBezTo>
                  <a:cubicBezTo>
                    <a:pt x="1055" y="5273"/>
                    <a:pt x="0" y="7818"/>
                    <a:pt x="0" y="10800"/>
                  </a:cubicBezTo>
                  <a:cubicBezTo>
                    <a:pt x="0" y="13782"/>
                    <a:pt x="1055" y="16327"/>
                    <a:pt x="3164" y="18436"/>
                  </a:cubicBezTo>
                  <a:cubicBezTo>
                    <a:pt x="3164" y="18436"/>
                    <a:pt x="3164" y="18436"/>
                    <a:pt x="3164" y="1843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Shape 1292">
              <a:extLst>
                <a:ext uri="{FF2B5EF4-FFF2-40B4-BE49-F238E27FC236}">
                  <a16:creationId xmlns:a16="http://schemas.microsoft.com/office/drawing/2014/main" id="{052BC1A2-892C-4156-8A9C-D79E07459CEB}"/>
                </a:ext>
              </a:extLst>
            </p:cNvPr>
            <p:cNvSpPr/>
            <p:nvPr/>
          </p:nvSpPr>
          <p:spPr>
            <a:xfrm>
              <a:off x="0" y="248248"/>
              <a:ext cx="495253" cy="292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2" y="9360"/>
                  </a:moveTo>
                  <a:cubicBezTo>
                    <a:pt x="21225" y="8347"/>
                    <a:pt x="21089" y="7408"/>
                    <a:pt x="20925" y="6543"/>
                  </a:cubicBezTo>
                  <a:cubicBezTo>
                    <a:pt x="20761" y="5678"/>
                    <a:pt x="20542" y="4834"/>
                    <a:pt x="20266" y="4011"/>
                  </a:cubicBezTo>
                  <a:cubicBezTo>
                    <a:pt x="19989" y="3190"/>
                    <a:pt x="19673" y="2489"/>
                    <a:pt x="19314" y="1909"/>
                  </a:cubicBezTo>
                  <a:cubicBezTo>
                    <a:pt x="18957" y="1329"/>
                    <a:pt x="18519" y="867"/>
                    <a:pt x="18002" y="520"/>
                  </a:cubicBezTo>
                  <a:cubicBezTo>
                    <a:pt x="17487" y="175"/>
                    <a:pt x="16916" y="0"/>
                    <a:pt x="16292" y="0"/>
                  </a:cubicBezTo>
                  <a:cubicBezTo>
                    <a:pt x="16190" y="0"/>
                    <a:pt x="15970" y="187"/>
                    <a:pt x="15632" y="559"/>
                  </a:cubicBezTo>
                  <a:cubicBezTo>
                    <a:pt x="15295" y="931"/>
                    <a:pt x="14922" y="1348"/>
                    <a:pt x="14512" y="1805"/>
                  </a:cubicBezTo>
                  <a:cubicBezTo>
                    <a:pt x="14103" y="2264"/>
                    <a:pt x="13557" y="2680"/>
                    <a:pt x="12871" y="3051"/>
                  </a:cubicBezTo>
                  <a:cubicBezTo>
                    <a:pt x="12185" y="3423"/>
                    <a:pt x="11496" y="3610"/>
                    <a:pt x="10800" y="3610"/>
                  </a:cubicBezTo>
                  <a:cubicBezTo>
                    <a:pt x="10104" y="3610"/>
                    <a:pt x="9414" y="3423"/>
                    <a:pt x="8729" y="3051"/>
                  </a:cubicBezTo>
                  <a:cubicBezTo>
                    <a:pt x="8043" y="2680"/>
                    <a:pt x="7496" y="2264"/>
                    <a:pt x="7087" y="1805"/>
                  </a:cubicBezTo>
                  <a:cubicBezTo>
                    <a:pt x="6678" y="1348"/>
                    <a:pt x="6304" y="931"/>
                    <a:pt x="5967" y="559"/>
                  </a:cubicBezTo>
                  <a:cubicBezTo>
                    <a:pt x="5630" y="187"/>
                    <a:pt x="5410" y="0"/>
                    <a:pt x="5308" y="0"/>
                  </a:cubicBezTo>
                  <a:cubicBezTo>
                    <a:pt x="4684" y="0"/>
                    <a:pt x="4113" y="175"/>
                    <a:pt x="3597" y="520"/>
                  </a:cubicBezTo>
                  <a:cubicBezTo>
                    <a:pt x="3081" y="867"/>
                    <a:pt x="2643" y="1329"/>
                    <a:pt x="2286" y="1909"/>
                  </a:cubicBezTo>
                  <a:cubicBezTo>
                    <a:pt x="1927" y="2488"/>
                    <a:pt x="1611" y="3190"/>
                    <a:pt x="1334" y="4011"/>
                  </a:cubicBezTo>
                  <a:cubicBezTo>
                    <a:pt x="1058" y="4834"/>
                    <a:pt x="839" y="5678"/>
                    <a:pt x="675" y="6543"/>
                  </a:cubicBezTo>
                  <a:cubicBezTo>
                    <a:pt x="511" y="7408"/>
                    <a:pt x="375" y="8347"/>
                    <a:pt x="268" y="9360"/>
                  </a:cubicBezTo>
                  <a:cubicBezTo>
                    <a:pt x="161" y="10371"/>
                    <a:pt x="89" y="11314"/>
                    <a:pt x="53" y="12189"/>
                  </a:cubicBezTo>
                  <a:cubicBezTo>
                    <a:pt x="17" y="13063"/>
                    <a:pt x="0" y="13959"/>
                    <a:pt x="0" y="14877"/>
                  </a:cubicBezTo>
                  <a:cubicBezTo>
                    <a:pt x="0" y="16953"/>
                    <a:pt x="372" y="18593"/>
                    <a:pt x="1119" y="19795"/>
                  </a:cubicBezTo>
                  <a:cubicBezTo>
                    <a:pt x="1866" y="20998"/>
                    <a:pt x="2858" y="21600"/>
                    <a:pt x="4096" y="21600"/>
                  </a:cubicBezTo>
                  <a:lnTo>
                    <a:pt x="17504" y="21600"/>
                  </a:lnTo>
                  <a:cubicBezTo>
                    <a:pt x="18741" y="21600"/>
                    <a:pt x="19734" y="20998"/>
                    <a:pt x="20480" y="19795"/>
                  </a:cubicBezTo>
                  <a:cubicBezTo>
                    <a:pt x="21227" y="18593"/>
                    <a:pt x="21600" y="16953"/>
                    <a:pt x="21600" y="14877"/>
                  </a:cubicBezTo>
                  <a:cubicBezTo>
                    <a:pt x="21600" y="13959"/>
                    <a:pt x="21582" y="13063"/>
                    <a:pt x="21547" y="12189"/>
                  </a:cubicBezTo>
                  <a:cubicBezTo>
                    <a:pt x="21511" y="11314"/>
                    <a:pt x="21439" y="10371"/>
                    <a:pt x="21332" y="9360"/>
                  </a:cubicBezTo>
                  <a:cubicBezTo>
                    <a:pt x="21332" y="9360"/>
                    <a:pt x="21332" y="9360"/>
                    <a:pt x="21332" y="936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8" name="Shape 1319">
            <a:extLst>
              <a:ext uri="{FF2B5EF4-FFF2-40B4-BE49-F238E27FC236}">
                <a16:creationId xmlns:a16="http://schemas.microsoft.com/office/drawing/2014/main" id="{7D95459B-7524-42DD-AF54-D2DF7A8C81F2}"/>
              </a:ext>
            </a:extLst>
          </p:cNvPr>
          <p:cNvSpPr/>
          <p:nvPr/>
        </p:nvSpPr>
        <p:spPr>
          <a:xfrm flipV="1">
            <a:off x="2548999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Shape 1320">
            <a:extLst>
              <a:ext uri="{FF2B5EF4-FFF2-40B4-BE49-F238E27FC236}">
                <a16:creationId xmlns:a16="http://schemas.microsoft.com/office/drawing/2014/main" id="{3B39E6AA-FC43-400F-BA6F-215ABD3CE829}"/>
              </a:ext>
            </a:extLst>
          </p:cNvPr>
          <p:cNvSpPr/>
          <p:nvPr/>
        </p:nvSpPr>
        <p:spPr>
          <a:xfrm flipV="1">
            <a:off x="4767714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Shape 1321">
            <a:extLst>
              <a:ext uri="{FF2B5EF4-FFF2-40B4-BE49-F238E27FC236}">
                <a16:creationId xmlns:a16="http://schemas.microsoft.com/office/drawing/2014/main" id="{A3DD7B92-71F8-48C2-BAB9-B6369649C36E}"/>
              </a:ext>
            </a:extLst>
          </p:cNvPr>
          <p:cNvSpPr/>
          <p:nvPr/>
        </p:nvSpPr>
        <p:spPr>
          <a:xfrm flipV="1">
            <a:off x="6986431" y="2223662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Shape 1322">
            <a:extLst>
              <a:ext uri="{FF2B5EF4-FFF2-40B4-BE49-F238E27FC236}">
                <a16:creationId xmlns:a16="http://schemas.microsoft.com/office/drawing/2014/main" id="{A944E67C-3D0F-45F6-A101-65A9C896DF0E}"/>
              </a:ext>
            </a:extLst>
          </p:cNvPr>
          <p:cNvSpPr/>
          <p:nvPr/>
        </p:nvSpPr>
        <p:spPr>
          <a:xfrm flipH="1">
            <a:off x="2828453" y="4630664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Shape 1323">
            <a:extLst>
              <a:ext uri="{FF2B5EF4-FFF2-40B4-BE49-F238E27FC236}">
                <a16:creationId xmlns:a16="http://schemas.microsoft.com/office/drawing/2014/main" id="{ED9BBE17-C1EF-4280-A0C3-24E454D76DC9}"/>
              </a:ext>
            </a:extLst>
          </p:cNvPr>
          <p:cNvSpPr/>
          <p:nvPr/>
        </p:nvSpPr>
        <p:spPr>
          <a:xfrm flipH="1">
            <a:off x="5047168" y="4630664"/>
            <a:ext cx="1382673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Shape 1324">
            <a:extLst>
              <a:ext uri="{FF2B5EF4-FFF2-40B4-BE49-F238E27FC236}">
                <a16:creationId xmlns:a16="http://schemas.microsoft.com/office/drawing/2014/main" id="{F460528E-01B3-4CFC-B7EE-3838C07B93E5}"/>
              </a:ext>
            </a:extLst>
          </p:cNvPr>
          <p:cNvSpPr/>
          <p:nvPr/>
        </p:nvSpPr>
        <p:spPr>
          <a:xfrm flipH="1">
            <a:off x="7265883" y="4630664"/>
            <a:ext cx="1381019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Shape 1325">
            <a:extLst>
              <a:ext uri="{FF2B5EF4-FFF2-40B4-BE49-F238E27FC236}">
                <a16:creationId xmlns:a16="http://schemas.microsoft.com/office/drawing/2014/main" id="{6C50A093-7CE4-4506-8C0C-70B161F2E7D5}"/>
              </a:ext>
            </a:extLst>
          </p:cNvPr>
          <p:cNvSpPr/>
          <p:nvPr/>
        </p:nvSpPr>
        <p:spPr>
          <a:xfrm flipV="1">
            <a:off x="9204363" y="2223662"/>
            <a:ext cx="1696855" cy="0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Shape 1326">
            <a:extLst>
              <a:ext uri="{FF2B5EF4-FFF2-40B4-BE49-F238E27FC236}">
                <a16:creationId xmlns:a16="http://schemas.microsoft.com/office/drawing/2014/main" id="{7A6E1DA5-1451-4168-94B9-73893F82FC25}"/>
              </a:ext>
            </a:extLst>
          </p:cNvPr>
          <p:cNvSpPr/>
          <p:nvPr/>
        </p:nvSpPr>
        <p:spPr>
          <a:xfrm>
            <a:off x="10900036" y="2234219"/>
            <a:ext cx="0" cy="2402167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Shape 1327">
            <a:extLst>
              <a:ext uri="{FF2B5EF4-FFF2-40B4-BE49-F238E27FC236}">
                <a16:creationId xmlns:a16="http://schemas.microsoft.com/office/drawing/2014/main" id="{1DC5E36A-BE28-4F6B-8542-9EDB6243B932}"/>
              </a:ext>
            </a:extLst>
          </p:cNvPr>
          <p:cNvSpPr/>
          <p:nvPr/>
        </p:nvSpPr>
        <p:spPr>
          <a:xfrm flipH="1">
            <a:off x="9484600" y="4630664"/>
            <a:ext cx="1415669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Shape 1328">
            <a:extLst>
              <a:ext uri="{FF2B5EF4-FFF2-40B4-BE49-F238E27FC236}">
                <a16:creationId xmlns:a16="http://schemas.microsoft.com/office/drawing/2014/main" id="{A97EC573-3939-4AF5-AE1B-405744C28823}"/>
              </a:ext>
            </a:extLst>
          </p:cNvPr>
          <p:cNvSpPr/>
          <p:nvPr/>
        </p:nvSpPr>
        <p:spPr>
          <a:xfrm flipH="1">
            <a:off x="1294304" y="4630664"/>
            <a:ext cx="702212" cy="0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Shape 1329">
            <a:extLst>
              <a:ext uri="{FF2B5EF4-FFF2-40B4-BE49-F238E27FC236}">
                <a16:creationId xmlns:a16="http://schemas.microsoft.com/office/drawing/2014/main" id="{B6E2A363-F725-480F-88C9-F51A21D74A77}"/>
              </a:ext>
            </a:extLst>
          </p:cNvPr>
          <p:cNvSpPr/>
          <p:nvPr/>
        </p:nvSpPr>
        <p:spPr>
          <a:xfrm flipV="1">
            <a:off x="1296792" y="2223663"/>
            <a:ext cx="0" cy="2412723"/>
          </a:xfrm>
          <a:prstGeom prst="line">
            <a:avLst/>
          </a:prstGeom>
          <a:ln w="12700">
            <a:solidFill>
              <a:srgbClr val="646464"/>
            </a:solidFill>
            <a:miter lim="400000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Shape 1330">
            <a:extLst>
              <a:ext uri="{FF2B5EF4-FFF2-40B4-BE49-F238E27FC236}">
                <a16:creationId xmlns:a16="http://schemas.microsoft.com/office/drawing/2014/main" id="{9E14BC73-0016-40EB-B7E5-6F82FA23DD2E}"/>
              </a:ext>
            </a:extLst>
          </p:cNvPr>
          <p:cNvSpPr/>
          <p:nvPr/>
        </p:nvSpPr>
        <p:spPr>
          <a:xfrm>
            <a:off x="1290782" y="2223662"/>
            <a:ext cx="422175" cy="0"/>
          </a:xfrm>
          <a:prstGeom prst="line">
            <a:avLst/>
          </a:prstGeom>
          <a:ln w="12700">
            <a:solidFill>
              <a:srgbClr val="646464"/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Shape 1331">
            <a:extLst>
              <a:ext uri="{FF2B5EF4-FFF2-40B4-BE49-F238E27FC236}">
                <a16:creationId xmlns:a16="http://schemas.microsoft.com/office/drawing/2014/main" id="{44C2A930-DA01-4ED8-849B-1941AA4308B2}"/>
              </a:ext>
            </a:extLst>
          </p:cNvPr>
          <p:cNvSpPr/>
          <p:nvPr/>
        </p:nvSpPr>
        <p:spPr>
          <a:xfrm>
            <a:off x="4209469" y="1944714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1" name="Group 1334">
            <a:extLst>
              <a:ext uri="{FF2B5EF4-FFF2-40B4-BE49-F238E27FC236}">
                <a16:creationId xmlns:a16="http://schemas.microsoft.com/office/drawing/2014/main" id="{1AB99989-2C39-41A1-ADBF-B64341731601}"/>
              </a:ext>
            </a:extLst>
          </p:cNvPr>
          <p:cNvGrpSpPr/>
          <p:nvPr/>
        </p:nvGrpSpPr>
        <p:grpSpPr>
          <a:xfrm>
            <a:off x="4413288" y="2117863"/>
            <a:ext cx="151270" cy="213604"/>
            <a:chOff x="0" y="0"/>
            <a:chExt cx="335921" cy="474344"/>
          </a:xfrm>
        </p:grpSpPr>
        <p:sp>
          <p:nvSpPr>
            <p:cNvPr id="22" name="Shape 1332">
              <a:extLst>
                <a:ext uri="{FF2B5EF4-FFF2-40B4-BE49-F238E27FC236}">
                  <a16:creationId xmlns:a16="http://schemas.microsoft.com/office/drawing/2014/main" id="{9406A5DF-F453-4C0D-B767-EAC9AAF41BA1}"/>
                </a:ext>
              </a:extLst>
            </p:cNvPr>
            <p:cNvSpPr/>
            <p:nvPr/>
          </p:nvSpPr>
          <p:spPr>
            <a:xfrm>
              <a:off x="0" y="42435"/>
              <a:ext cx="335922" cy="431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0"/>
                  </a:moveTo>
                  <a:lnTo>
                    <a:pt x="17589" y="3600"/>
                  </a:lnTo>
                  <a:lnTo>
                    <a:pt x="4011" y="3600"/>
                  </a:lnTo>
                  <a:lnTo>
                    <a:pt x="2159" y="0"/>
                  </a:lnTo>
                  <a:cubicBezTo>
                    <a:pt x="972" y="0"/>
                    <a:pt x="0" y="756"/>
                    <a:pt x="0" y="1679"/>
                  </a:cubicBezTo>
                  <a:lnTo>
                    <a:pt x="0" y="19921"/>
                  </a:lnTo>
                  <a:cubicBezTo>
                    <a:pt x="0" y="20844"/>
                    <a:pt x="972" y="21600"/>
                    <a:pt x="2159" y="21600"/>
                  </a:cubicBezTo>
                  <a:lnTo>
                    <a:pt x="19441" y="21600"/>
                  </a:lnTo>
                  <a:cubicBezTo>
                    <a:pt x="20628" y="21600"/>
                    <a:pt x="21600" y="20844"/>
                    <a:pt x="21600" y="19921"/>
                  </a:cubicBezTo>
                  <a:lnTo>
                    <a:pt x="21600" y="1679"/>
                  </a:lnTo>
                  <a:cubicBezTo>
                    <a:pt x="21600" y="756"/>
                    <a:pt x="20628" y="0"/>
                    <a:pt x="1944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Shape 1333">
              <a:extLst>
                <a:ext uri="{FF2B5EF4-FFF2-40B4-BE49-F238E27FC236}">
                  <a16:creationId xmlns:a16="http://schemas.microsoft.com/office/drawing/2014/main" id="{1559041F-54C9-4C09-8E7C-C75021255501}"/>
                </a:ext>
              </a:extLst>
            </p:cNvPr>
            <p:cNvSpPr/>
            <p:nvPr/>
          </p:nvSpPr>
          <p:spPr>
            <a:xfrm>
              <a:off x="59175" y="0"/>
              <a:ext cx="215954" cy="9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1" y="21600"/>
                  </a:moveTo>
                  <a:lnTo>
                    <a:pt x="21600" y="10800"/>
                  </a:lnTo>
                  <a:lnTo>
                    <a:pt x="16369" y="10800"/>
                  </a:lnTo>
                  <a:lnTo>
                    <a:pt x="14641" y="0"/>
                  </a:lnTo>
                  <a:lnTo>
                    <a:pt x="6959" y="0"/>
                  </a:lnTo>
                  <a:lnTo>
                    <a:pt x="5231" y="10800"/>
                  </a:lnTo>
                  <a:lnTo>
                    <a:pt x="0" y="10800"/>
                  </a:lnTo>
                  <a:lnTo>
                    <a:pt x="2159" y="21600"/>
                  </a:lnTo>
                  <a:cubicBezTo>
                    <a:pt x="2159" y="21600"/>
                    <a:pt x="19441" y="21600"/>
                    <a:pt x="19441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kumimoji="0" sz="45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Shape 1336">
            <a:extLst>
              <a:ext uri="{FF2B5EF4-FFF2-40B4-BE49-F238E27FC236}">
                <a16:creationId xmlns:a16="http://schemas.microsoft.com/office/drawing/2014/main" id="{9FA98072-5E0B-4EE9-8349-D7172568EA38}"/>
              </a:ext>
            </a:extLst>
          </p:cNvPr>
          <p:cNvSpPr/>
          <p:nvPr/>
        </p:nvSpPr>
        <p:spPr>
          <a:xfrm>
            <a:off x="6428185" y="1944714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Shape 1337">
            <a:extLst>
              <a:ext uri="{FF2B5EF4-FFF2-40B4-BE49-F238E27FC236}">
                <a16:creationId xmlns:a16="http://schemas.microsoft.com/office/drawing/2014/main" id="{3CEE3AF7-7257-4DE2-A65F-1F272BC23A08}"/>
              </a:ext>
            </a:extLst>
          </p:cNvPr>
          <p:cNvSpPr/>
          <p:nvPr/>
        </p:nvSpPr>
        <p:spPr>
          <a:xfrm>
            <a:off x="6601333" y="2117863"/>
            <a:ext cx="213604" cy="213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Shape 1339">
            <a:extLst>
              <a:ext uri="{FF2B5EF4-FFF2-40B4-BE49-F238E27FC236}">
                <a16:creationId xmlns:a16="http://schemas.microsoft.com/office/drawing/2014/main" id="{DE8C6986-9F05-4063-81CB-17A8A54BA8FA}"/>
              </a:ext>
            </a:extLst>
          </p:cNvPr>
          <p:cNvSpPr/>
          <p:nvPr/>
        </p:nvSpPr>
        <p:spPr>
          <a:xfrm>
            <a:off x="8646901" y="1944714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Shape 1340">
            <a:extLst>
              <a:ext uri="{FF2B5EF4-FFF2-40B4-BE49-F238E27FC236}">
                <a16:creationId xmlns:a16="http://schemas.microsoft.com/office/drawing/2014/main" id="{31E2BE8E-2BD9-42D9-9B03-41688821B798}"/>
              </a:ext>
            </a:extLst>
          </p:cNvPr>
          <p:cNvSpPr/>
          <p:nvPr/>
        </p:nvSpPr>
        <p:spPr>
          <a:xfrm>
            <a:off x="8819560" y="2117863"/>
            <a:ext cx="213590" cy="213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Shape 1342">
            <a:extLst>
              <a:ext uri="{FF2B5EF4-FFF2-40B4-BE49-F238E27FC236}">
                <a16:creationId xmlns:a16="http://schemas.microsoft.com/office/drawing/2014/main" id="{04E8E48B-E42E-430A-871B-FAEC55ACB6D3}"/>
              </a:ext>
            </a:extLst>
          </p:cNvPr>
          <p:cNvSpPr/>
          <p:nvPr/>
        </p:nvSpPr>
        <p:spPr>
          <a:xfrm>
            <a:off x="8646901" y="4350467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Shape 1343">
            <a:extLst>
              <a:ext uri="{FF2B5EF4-FFF2-40B4-BE49-F238E27FC236}">
                <a16:creationId xmlns:a16="http://schemas.microsoft.com/office/drawing/2014/main" id="{D3E1BE1F-527F-4A2B-AE0C-137EFA16B11D}"/>
              </a:ext>
            </a:extLst>
          </p:cNvPr>
          <p:cNvSpPr/>
          <p:nvPr/>
        </p:nvSpPr>
        <p:spPr>
          <a:xfrm>
            <a:off x="8841101" y="4507933"/>
            <a:ext cx="170508" cy="243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Shape 1345">
            <a:extLst>
              <a:ext uri="{FF2B5EF4-FFF2-40B4-BE49-F238E27FC236}">
                <a16:creationId xmlns:a16="http://schemas.microsoft.com/office/drawing/2014/main" id="{F22F1F07-9D27-4BD4-8BB0-089B7224F5FB}"/>
              </a:ext>
            </a:extLst>
          </p:cNvPr>
          <p:cNvSpPr/>
          <p:nvPr/>
        </p:nvSpPr>
        <p:spPr>
          <a:xfrm>
            <a:off x="6428185" y="4350467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Shape 1346">
            <a:extLst>
              <a:ext uri="{FF2B5EF4-FFF2-40B4-BE49-F238E27FC236}">
                <a16:creationId xmlns:a16="http://schemas.microsoft.com/office/drawing/2014/main" id="{1E4DA924-A8C9-40C5-9360-26D8AAF751DE}"/>
              </a:ext>
            </a:extLst>
          </p:cNvPr>
          <p:cNvSpPr/>
          <p:nvPr/>
        </p:nvSpPr>
        <p:spPr>
          <a:xfrm>
            <a:off x="6586344" y="4518192"/>
            <a:ext cx="243582" cy="243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5" h="21474" extrusionOk="0">
                <a:moveTo>
                  <a:pt x="2578" y="8409"/>
                </a:moveTo>
                <a:cubicBezTo>
                  <a:pt x="2578" y="5193"/>
                  <a:pt x="5174" y="2587"/>
                  <a:pt x="8376" y="2587"/>
                </a:cubicBezTo>
                <a:cubicBezTo>
                  <a:pt x="11580" y="2587"/>
                  <a:pt x="14435" y="5451"/>
                  <a:pt x="14435" y="8666"/>
                </a:cubicBezTo>
                <a:cubicBezTo>
                  <a:pt x="14435" y="11882"/>
                  <a:pt x="11838" y="14488"/>
                  <a:pt x="8635" y="14488"/>
                </a:cubicBezTo>
                <a:cubicBezTo>
                  <a:pt x="5431" y="14488"/>
                  <a:pt x="2578" y="11624"/>
                  <a:pt x="2578" y="8409"/>
                </a:cubicBezTo>
                <a:close/>
                <a:moveTo>
                  <a:pt x="20914" y="18167"/>
                </a:moveTo>
                <a:lnTo>
                  <a:pt x="15797" y="13032"/>
                </a:lnTo>
                <a:cubicBezTo>
                  <a:pt x="16568" y="11759"/>
                  <a:pt x="17013" y="10265"/>
                  <a:pt x="17013" y="8666"/>
                </a:cubicBezTo>
                <a:cubicBezTo>
                  <a:pt x="17013" y="4023"/>
                  <a:pt x="13004" y="0"/>
                  <a:pt x="8376" y="0"/>
                </a:cubicBezTo>
                <a:cubicBezTo>
                  <a:pt x="3750" y="0"/>
                  <a:pt x="0" y="3765"/>
                  <a:pt x="0" y="8409"/>
                </a:cubicBezTo>
                <a:cubicBezTo>
                  <a:pt x="0" y="13052"/>
                  <a:pt x="4008" y="17075"/>
                  <a:pt x="8635" y="17075"/>
                </a:cubicBezTo>
                <a:cubicBezTo>
                  <a:pt x="10173" y="17075"/>
                  <a:pt x="11614" y="16657"/>
                  <a:pt x="12852" y="15931"/>
                </a:cubicBezTo>
                <a:lnTo>
                  <a:pt x="17996" y="21094"/>
                </a:lnTo>
                <a:cubicBezTo>
                  <a:pt x="18500" y="21600"/>
                  <a:pt x="19317" y="21600"/>
                  <a:pt x="19819" y="21094"/>
                </a:cubicBezTo>
                <a:lnTo>
                  <a:pt x="21096" y="19815"/>
                </a:lnTo>
                <a:cubicBezTo>
                  <a:pt x="21600" y="19309"/>
                  <a:pt x="21417" y="18672"/>
                  <a:pt x="20914" y="18167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Shape 1348">
            <a:extLst>
              <a:ext uri="{FF2B5EF4-FFF2-40B4-BE49-F238E27FC236}">
                <a16:creationId xmlns:a16="http://schemas.microsoft.com/office/drawing/2014/main" id="{A984C57B-A951-4915-937A-64F1F367585F}"/>
              </a:ext>
            </a:extLst>
          </p:cNvPr>
          <p:cNvSpPr/>
          <p:nvPr/>
        </p:nvSpPr>
        <p:spPr>
          <a:xfrm>
            <a:off x="4209470" y="4350467"/>
            <a:ext cx="559901" cy="559901"/>
          </a:xfrm>
          <a:prstGeom prst="rect">
            <a:avLst/>
          </a:prstGeom>
          <a:solidFill>
            <a:srgbClr val="6D7975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Shape 1349">
            <a:extLst>
              <a:ext uri="{FF2B5EF4-FFF2-40B4-BE49-F238E27FC236}">
                <a16:creationId xmlns:a16="http://schemas.microsoft.com/office/drawing/2014/main" id="{F46EAE4E-BD37-4FDF-9B88-59790F36FE48}"/>
              </a:ext>
            </a:extLst>
          </p:cNvPr>
          <p:cNvSpPr/>
          <p:nvPr/>
        </p:nvSpPr>
        <p:spPr>
          <a:xfrm>
            <a:off x="4367629" y="4527561"/>
            <a:ext cx="243582" cy="224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92" y="12333"/>
                </a:moveTo>
                <a:cubicBezTo>
                  <a:pt x="19528" y="12511"/>
                  <a:pt x="19333" y="12600"/>
                  <a:pt x="19107" y="12600"/>
                </a:cubicBezTo>
                <a:cubicBezTo>
                  <a:pt x="18882" y="12600"/>
                  <a:pt x="18688" y="12511"/>
                  <a:pt x="18524" y="12333"/>
                </a:cubicBezTo>
                <a:cubicBezTo>
                  <a:pt x="18360" y="12155"/>
                  <a:pt x="18277" y="11944"/>
                  <a:pt x="18277" y="11700"/>
                </a:cubicBezTo>
                <a:cubicBezTo>
                  <a:pt x="18277" y="11456"/>
                  <a:pt x="18360" y="11245"/>
                  <a:pt x="18524" y="11067"/>
                </a:cubicBezTo>
                <a:cubicBezTo>
                  <a:pt x="18688" y="10889"/>
                  <a:pt x="18882" y="10800"/>
                  <a:pt x="19107" y="10800"/>
                </a:cubicBezTo>
                <a:cubicBezTo>
                  <a:pt x="19333" y="10800"/>
                  <a:pt x="19528" y="10889"/>
                  <a:pt x="19692" y="11067"/>
                </a:cubicBezTo>
                <a:cubicBezTo>
                  <a:pt x="19857" y="11245"/>
                  <a:pt x="19938" y="11456"/>
                  <a:pt x="19938" y="11700"/>
                </a:cubicBezTo>
                <a:cubicBezTo>
                  <a:pt x="19938" y="11944"/>
                  <a:pt x="19857" y="12155"/>
                  <a:pt x="19692" y="12333"/>
                </a:cubicBezTo>
                <a:cubicBezTo>
                  <a:pt x="19692" y="12333"/>
                  <a:pt x="19692" y="12333"/>
                  <a:pt x="19692" y="12333"/>
                </a:cubicBezTo>
                <a:close/>
                <a:moveTo>
                  <a:pt x="16616" y="10800"/>
                </a:moveTo>
                <a:lnTo>
                  <a:pt x="4984" y="10800"/>
                </a:lnTo>
                <a:lnTo>
                  <a:pt x="4984" y="1800"/>
                </a:lnTo>
                <a:lnTo>
                  <a:pt x="13292" y="1800"/>
                </a:lnTo>
                <a:lnTo>
                  <a:pt x="13292" y="4050"/>
                </a:lnTo>
                <a:cubicBezTo>
                  <a:pt x="13292" y="4425"/>
                  <a:pt x="13414" y="4744"/>
                  <a:pt x="13655" y="5006"/>
                </a:cubicBezTo>
                <a:cubicBezTo>
                  <a:pt x="13898" y="5269"/>
                  <a:pt x="14192" y="5400"/>
                  <a:pt x="14538" y="5400"/>
                </a:cubicBezTo>
                <a:lnTo>
                  <a:pt x="16616" y="5400"/>
                </a:lnTo>
                <a:cubicBezTo>
                  <a:pt x="16616" y="5400"/>
                  <a:pt x="16616" y="10800"/>
                  <a:pt x="16616" y="10800"/>
                </a:cubicBezTo>
                <a:close/>
                <a:moveTo>
                  <a:pt x="16616" y="19800"/>
                </a:moveTo>
                <a:lnTo>
                  <a:pt x="4984" y="19800"/>
                </a:lnTo>
                <a:lnTo>
                  <a:pt x="4984" y="16200"/>
                </a:lnTo>
                <a:lnTo>
                  <a:pt x="16616" y="16200"/>
                </a:lnTo>
                <a:cubicBezTo>
                  <a:pt x="16616" y="16200"/>
                  <a:pt x="16616" y="19800"/>
                  <a:pt x="16616" y="19800"/>
                </a:cubicBezTo>
                <a:close/>
                <a:moveTo>
                  <a:pt x="20867" y="9795"/>
                </a:moveTo>
                <a:cubicBezTo>
                  <a:pt x="20378" y="9265"/>
                  <a:pt x="19791" y="9000"/>
                  <a:pt x="19107" y="9000"/>
                </a:cubicBezTo>
                <a:lnTo>
                  <a:pt x="18277" y="9000"/>
                </a:lnTo>
                <a:lnTo>
                  <a:pt x="18277" y="5400"/>
                </a:lnTo>
                <a:cubicBezTo>
                  <a:pt x="18277" y="5025"/>
                  <a:pt x="18190" y="4613"/>
                  <a:pt x="18018" y="4163"/>
                </a:cubicBezTo>
                <a:cubicBezTo>
                  <a:pt x="17844" y="3712"/>
                  <a:pt x="17637" y="3356"/>
                  <a:pt x="17394" y="3094"/>
                </a:cubicBezTo>
                <a:lnTo>
                  <a:pt x="15421" y="957"/>
                </a:lnTo>
                <a:cubicBezTo>
                  <a:pt x="15179" y="694"/>
                  <a:pt x="14850" y="469"/>
                  <a:pt x="14435" y="281"/>
                </a:cubicBezTo>
                <a:cubicBezTo>
                  <a:pt x="14020" y="94"/>
                  <a:pt x="13638" y="0"/>
                  <a:pt x="13292" y="0"/>
                </a:cubicBezTo>
                <a:lnTo>
                  <a:pt x="4569" y="0"/>
                </a:lnTo>
                <a:cubicBezTo>
                  <a:pt x="4223" y="0"/>
                  <a:pt x="3929" y="132"/>
                  <a:pt x="3687" y="394"/>
                </a:cubicBezTo>
                <a:cubicBezTo>
                  <a:pt x="3444" y="656"/>
                  <a:pt x="3323" y="975"/>
                  <a:pt x="3323" y="1350"/>
                </a:cubicBezTo>
                <a:lnTo>
                  <a:pt x="3323" y="9000"/>
                </a:lnTo>
                <a:lnTo>
                  <a:pt x="2493" y="9000"/>
                </a:lnTo>
                <a:cubicBezTo>
                  <a:pt x="1809" y="9000"/>
                  <a:pt x="1222" y="9265"/>
                  <a:pt x="734" y="9795"/>
                </a:cubicBezTo>
                <a:cubicBezTo>
                  <a:pt x="244" y="10324"/>
                  <a:pt x="0" y="10960"/>
                  <a:pt x="0" y="11700"/>
                </a:cubicBezTo>
                <a:lnTo>
                  <a:pt x="0" y="17550"/>
                </a:lnTo>
                <a:cubicBezTo>
                  <a:pt x="0" y="17673"/>
                  <a:pt x="41" y="17777"/>
                  <a:pt x="124" y="17866"/>
                </a:cubicBezTo>
                <a:cubicBezTo>
                  <a:pt x="205" y="17956"/>
                  <a:pt x="303" y="18000"/>
                  <a:pt x="415" y="18000"/>
                </a:cubicBezTo>
                <a:lnTo>
                  <a:pt x="3323" y="18000"/>
                </a:lnTo>
                <a:lnTo>
                  <a:pt x="3323" y="20250"/>
                </a:lnTo>
                <a:cubicBezTo>
                  <a:pt x="3323" y="20625"/>
                  <a:pt x="3444" y="20944"/>
                  <a:pt x="3687" y="21206"/>
                </a:cubicBezTo>
                <a:cubicBezTo>
                  <a:pt x="3929" y="21468"/>
                  <a:pt x="4223" y="21600"/>
                  <a:pt x="4569" y="21600"/>
                </a:cubicBezTo>
                <a:lnTo>
                  <a:pt x="17031" y="21600"/>
                </a:lnTo>
                <a:cubicBezTo>
                  <a:pt x="17377" y="21600"/>
                  <a:pt x="17671" y="21468"/>
                  <a:pt x="17913" y="21206"/>
                </a:cubicBezTo>
                <a:cubicBezTo>
                  <a:pt x="18156" y="20943"/>
                  <a:pt x="18277" y="20625"/>
                  <a:pt x="18277" y="20250"/>
                </a:cubicBezTo>
                <a:lnTo>
                  <a:pt x="18277" y="18000"/>
                </a:lnTo>
                <a:lnTo>
                  <a:pt x="21185" y="18000"/>
                </a:lnTo>
                <a:cubicBezTo>
                  <a:pt x="21297" y="18000"/>
                  <a:pt x="21395" y="17956"/>
                  <a:pt x="21476" y="17866"/>
                </a:cubicBezTo>
                <a:cubicBezTo>
                  <a:pt x="21559" y="17777"/>
                  <a:pt x="21600" y="17673"/>
                  <a:pt x="21600" y="17550"/>
                </a:cubicBezTo>
                <a:lnTo>
                  <a:pt x="21600" y="11700"/>
                </a:lnTo>
                <a:cubicBezTo>
                  <a:pt x="21600" y="10960"/>
                  <a:pt x="21356" y="10324"/>
                  <a:pt x="20867" y="9795"/>
                </a:cubicBezTo>
                <a:cubicBezTo>
                  <a:pt x="20867" y="9795"/>
                  <a:pt x="20867" y="9795"/>
                  <a:pt x="20867" y="979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Shape 1351">
            <a:extLst>
              <a:ext uri="{FF2B5EF4-FFF2-40B4-BE49-F238E27FC236}">
                <a16:creationId xmlns:a16="http://schemas.microsoft.com/office/drawing/2014/main" id="{079811FA-057C-4EA1-B7F7-14320F7645E1}"/>
              </a:ext>
            </a:extLst>
          </p:cNvPr>
          <p:cNvSpPr/>
          <p:nvPr/>
        </p:nvSpPr>
        <p:spPr>
          <a:xfrm>
            <a:off x="1990755" y="4350467"/>
            <a:ext cx="559901" cy="559901"/>
          </a:xfrm>
          <a:prstGeom prst="rect">
            <a:avLst/>
          </a:prstGeom>
          <a:solidFill>
            <a:srgbClr val="DEB8A2"/>
          </a:solidFill>
          <a:ln w="12700" cap="flat">
            <a:noFill/>
            <a:miter lim="400000"/>
          </a:ln>
          <a:effectLst/>
        </p:spPr>
        <p:txBody>
          <a:bodyPr wrap="square" lIns="71430" tIns="71430" rIns="71430" bIns="71430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Shape 1352">
            <a:extLst>
              <a:ext uri="{FF2B5EF4-FFF2-40B4-BE49-F238E27FC236}">
                <a16:creationId xmlns:a16="http://schemas.microsoft.com/office/drawing/2014/main" id="{0B7A5FED-AAFA-4F51-BF71-467104B4EFD3}"/>
              </a:ext>
            </a:extLst>
          </p:cNvPr>
          <p:cNvSpPr/>
          <p:nvPr/>
        </p:nvSpPr>
        <p:spPr>
          <a:xfrm>
            <a:off x="2151130" y="4561087"/>
            <a:ext cx="38600" cy="17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49" y="1114"/>
                </a:moveTo>
                <a:cubicBezTo>
                  <a:pt x="1650" y="1857"/>
                  <a:pt x="0" y="2746"/>
                  <a:pt x="0" y="3780"/>
                </a:cubicBezTo>
                <a:lnTo>
                  <a:pt x="0" y="17820"/>
                </a:lnTo>
                <a:cubicBezTo>
                  <a:pt x="0" y="18855"/>
                  <a:pt x="1650" y="19744"/>
                  <a:pt x="4949" y="20487"/>
                </a:cubicBezTo>
                <a:cubicBezTo>
                  <a:pt x="8249" y="21229"/>
                  <a:pt x="12200" y="21600"/>
                  <a:pt x="16803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16803" y="0"/>
                </a:lnTo>
                <a:cubicBezTo>
                  <a:pt x="12200" y="0"/>
                  <a:pt x="8249" y="372"/>
                  <a:pt x="4949" y="1114"/>
                </a:cubicBezTo>
                <a:cubicBezTo>
                  <a:pt x="4949" y="1114"/>
                  <a:pt x="4949" y="1114"/>
                  <a:pt x="4949" y="111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Shape 1353">
            <a:extLst>
              <a:ext uri="{FF2B5EF4-FFF2-40B4-BE49-F238E27FC236}">
                <a16:creationId xmlns:a16="http://schemas.microsoft.com/office/drawing/2014/main" id="{14E66964-5C88-4BEB-9148-1F84A42BFBC7}"/>
              </a:ext>
            </a:extLst>
          </p:cNvPr>
          <p:cNvSpPr/>
          <p:nvPr/>
        </p:nvSpPr>
        <p:spPr>
          <a:xfrm>
            <a:off x="2202192" y="4526783"/>
            <a:ext cx="137264" cy="205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00" y="3600"/>
                </a:moveTo>
                <a:lnTo>
                  <a:pt x="5400" y="3600"/>
                </a:lnTo>
                <a:lnTo>
                  <a:pt x="5400" y="1800"/>
                </a:lnTo>
                <a:lnTo>
                  <a:pt x="16200" y="1800"/>
                </a:lnTo>
                <a:cubicBezTo>
                  <a:pt x="16200" y="1800"/>
                  <a:pt x="16200" y="3600"/>
                  <a:pt x="16200" y="3600"/>
                </a:cubicBezTo>
                <a:close/>
                <a:moveTo>
                  <a:pt x="18900" y="1350"/>
                </a:moveTo>
                <a:cubicBezTo>
                  <a:pt x="18900" y="975"/>
                  <a:pt x="18703" y="657"/>
                  <a:pt x="18308" y="394"/>
                </a:cubicBezTo>
                <a:cubicBezTo>
                  <a:pt x="17915" y="131"/>
                  <a:pt x="17437" y="0"/>
                  <a:pt x="16875" y="0"/>
                </a:cubicBezTo>
                <a:lnTo>
                  <a:pt x="4725" y="0"/>
                </a:lnTo>
                <a:cubicBezTo>
                  <a:pt x="4163" y="0"/>
                  <a:pt x="3685" y="131"/>
                  <a:pt x="3291" y="394"/>
                </a:cubicBezTo>
                <a:cubicBezTo>
                  <a:pt x="2897" y="656"/>
                  <a:pt x="2700" y="975"/>
                  <a:pt x="2700" y="1350"/>
                </a:cubicBezTo>
                <a:lnTo>
                  <a:pt x="2700" y="3600"/>
                </a:lnTo>
                <a:lnTo>
                  <a:pt x="0" y="36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600"/>
                </a:lnTo>
                <a:lnTo>
                  <a:pt x="18900" y="3600"/>
                </a:lnTo>
                <a:cubicBezTo>
                  <a:pt x="18900" y="3600"/>
                  <a:pt x="18900" y="1350"/>
                  <a:pt x="18900" y="135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Shape 1354">
            <a:extLst>
              <a:ext uri="{FF2B5EF4-FFF2-40B4-BE49-F238E27FC236}">
                <a16:creationId xmlns:a16="http://schemas.microsoft.com/office/drawing/2014/main" id="{E06C0D5F-D01F-4B2A-BBDE-08C62FF28B77}"/>
              </a:ext>
            </a:extLst>
          </p:cNvPr>
          <p:cNvSpPr/>
          <p:nvPr/>
        </p:nvSpPr>
        <p:spPr>
          <a:xfrm>
            <a:off x="2352667" y="4561087"/>
            <a:ext cx="38608" cy="17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52" y="1114"/>
                </a:moveTo>
                <a:cubicBezTo>
                  <a:pt x="13348" y="372"/>
                  <a:pt x="9402" y="0"/>
                  <a:pt x="4800" y="0"/>
                </a:cubicBezTo>
                <a:lnTo>
                  <a:pt x="0" y="0"/>
                </a:lnTo>
                <a:lnTo>
                  <a:pt x="0" y="21600"/>
                </a:lnTo>
                <a:lnTo>
                  <a:pt x="4800" y="21600"/>
                </a:lnTo>
                <a:cubicBezTo>
                  <a:pt x="9402" y="21600"/>
                  <a:pt x="13348" y="21229"/>
                  <a:pt x="16652" y="20487"/>
                </a:cubicBezTo>
                <a:cubicBezTo>
                  <a:pt x="19951" y="19744"/>
                  <a:pt x="21600" y="18855"/>
                  <a:pt x="21600" y="17820"/>
                </a:cubicBezTo>
                <a:lnTo>
                  <a:pt x="21600" y="3780"/>
                </a:lnTo>
                <a:cubicBezTo>
                  <a:pt x="21600" y="2746"/>
                  <a:pt x="19951" y="1857"/>
                  <a:pt x="16652" y="1114"/>
                </a:cubicBezTo>
                <a:cubicBezTo>
                  <a:pt x="16652" y="1114"/>
                  <a:pt x="16652" y="1114"/>
                  <a:pt x="16652" y="111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3572" tIns="53572" rIns="53572" bIns="53572" numCol="1" anchor="ctr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kumimoji="0" sz="45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4F03238-878E-4715-B557-5EC16738EDCC}"/>
              </a:ext>
            </a:extLst>
          </p:cNvPr>
          <p:cNvSpPr/>
          <p:nvPr/>
        </p:nvSpPr>
        <p:spPr>
          <a:xfrm>
            <a:off x="1904767" y="2545080"/>
            <a:ext cx="1932764" cy="37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01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0980A3C-D356-4174-A1B7-B9E4166D6481}"/>
              </a:ext>
            </a:extLst>
          </p:cNvPr>
          <p:cNvSpPr txBox="1"/>
          <p:nvPr/>
        </p:nvSpPr>
        <p:spPr>
          <a:xfrm>
            <a:off x="1904767" y="2888598"/>
            <a:ext cx="2026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9A36C31-BBDA-47C7-9546-239BCCF02948}"/>
              </a:ext>
            </a:extLst>
          </p:cNvPr>
          <p:cNvSpPr/>
          <p:nvPr/>
        </p:nvSpPr>
        <p:spPr>
          <a:xfrm>
            <a:off x="4123602" y="2545080"/>
            <a:ext cx="1932764" cy="37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02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9AF003E-746B-4B69-B732-DC11059AE19A}"/>
              </a:ext>
            </a:extLst>
          </p:cNvPr>
          <p:cNvSpPr txBox="1"/>
          <p:nvPr/>
        </p:nvSpPr>
        <p:spPr>
          <a:xfrm>
            <a:off x="4123602" y="2888598"/>
            <a:ext cx="2026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D3C0474-5AF6-4F0C-A620-E2955BF27FCA}"/>
              </a:ext>
            </a:extLst>
          </p:cNvPr>
          <p:cNvSpPr/>
          <p:nvPr/>
        </p:nvSpPr>
        <p:spPr>
          <a:xfrm>
            <a:off x="6345763" y="2545080"/>
            <a:ext cx="1932764" cy="37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03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85E6F21-2FBD-4F07-BB84-61F6E00F0DC9}"/>
              </a:ext>
            </a:extLst>
          </p:cNvPr>
          <p:cNvSpPr txBox="1"/>
          <p:nvPr/>
        </p:nvSpPr>
        <p:spPr>
          <a:xfrm>
            <a:off x="6345763" y="2888598"/>
            <a:ext cx="2026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092A108-679D-4D13-8FD1-491ABD558D51}"/>
              </a:ext>
            </a:extLst>
          </p:cNvPr>
          <p:cNvSpPr/>
          <p:nvPr/>
        </p:nvSpPr>
        <p:spPr>
          <a:xfrm>
            <a:off x="8564598" y="2545080"/>
            <a:ext cx="1932764" cy="37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04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1DADAE1-09A1-4489-8626-CF0F5A04E8DB}"/>
              </a:ext>
            </a:extLst>
          </p:cNvPr>
          <p:cNvSpPr txBox="1"/>
          <p:nvPr/>
        </p:nvSpPr>
        <p:spPr>
          <a:xfrm>
            <a:off x="8564598" y="2888598"/>
            <a:ext cx="2026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E279481-7DE6-4593-A523-F411370E2E39}"/>
              </a:ext>
            </a:extLst>
          </p:cNvPr>
          <p:cNvSpPr/>
          <p:nvPr/>
        </p:nvSpPr>
        <p:spPr>
          <a:xfrm>
            <a:off x="1904767" y="4979129"/>
            <a:ext cx="1932764" cy="37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08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7B29DB0-A04F-46ED-AB3C-CD5F4F125690}"/>
              </a:ext>
            </a:extLst>
          </p:cNvPr>
          <p:cNvSpPr txBox="1"/>
          <p:nvPr/>
        </p:nvSpPr>
        <p:spPr>
          <a:xfrm>
            <a:off x="1904767" y="5322647"/>
            <a:ext cx="2026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DD01678-7369-48DC-A3A4-91D9B8200E9E}"/>
              </a:ext>
            </a:extLst>
          </p:cNvPr>
          <p:cNvSpPr/>
          <p:nvPr/>
        </p:nvSpPr>
        <p:spPr>
          <a:xfrm>
            <a:off x="4123602" y="4979129"/>
            <a:ext cx="1932764" cy="37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07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2B71921-83A3-4597-98DA-003F1A67A47C}"/>
              </a:ext>
            </a:extLst>
          </p:cNvPr>
          <p:cNvSpPr txBox="1"/>
          <p:nvPr/>
        </p:nvSpPr>
        <p:spPr>
          <a:xfrm>
            <a:off x="4123602" y="5322647"/>
            <a:ext cx="2026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F0FC90D-3352-453B-AC6A-F8F4BFAE1A32}"/>
              </a:ext>
            </a:extLst>
          </p:cNvPr>
          <p:cNvSpPr/>
          <p:nvPr/>
        </p:nvSpPr>
        <p:spPr>
          <a:xfrm>
            <a:off x="6345763" y="4979129"/>
            <a:ext cx="1932764" cy="37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06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638D581-7B7B-405C-A631-6DBDC065A2EF}"/>
              </a:ext>
            </a:extLst>
          </p:cNvPr>
          <p:cNvSpPr txBox="1"/>
          <p:nvPr/>
        </p:nvSpPr>
        <p:spPr>
          <a:xfrm>
            <a:off x="6345763" y="5322647"/>
            <a:ext cx="2026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0934917-DC28-4CD6-89D3-717A3B92E003}"/>
              </a:ext>
            </a:extLst>
          </p:cNvPr>
          <p:cNvSpPr/>
          <p:nvPr/>
        </p:nvSpPr>
        <p:spPr>
          <a:xfrm>
            <a:off x="8564598" y="4979129"/>
            <a:ext cx="1932764" cy="371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Project 05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2979B8C-2A05-43C2-967E-1BB68F017D96}"/>
              </a:ext>
            </a:extLst>
          </p:cNvPr>
          <p:cNvSpPr txBox="1"/>
          <p:nvPr/>
        </p:nvSpPr>
        <p:spPr>
          <a:xfrm>
            <a:off x="8564598" y="5322647"/>
            <a:ext cx="2026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turpis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egestas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83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633639-F665-4F96-A816-F8BDC3B87CFB}"/>
              </a:ext>
            </a:extLst>
          </p:cNvPr>
          <p:cNvSpPr txBox="1"/>
          <p:nvPr/>
        </p:nvSpPr>
        <p:spPr>
          <a:xfrm>
            <a:off x="4926449" y="6026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添加标题文本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222D12-5E24-4CCF-A881-84E4A41092BD}"/>
              </a:ext>
            </a:extLst>
          </p:cNvPr>
          <p:cNvSpPr/>
          <p:nvPr/>
        </p:nvSpPr>
        <p:spPr>
          <a:xfrm>
            <a:off x="4473873" y="1062400"/>
            <a:ext cx="32442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rgbClr val="DEB8A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Enter your text here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43B40FE-E832-4ACA-9BA2-3851CCE36554}"/>
              </a:ext>
            </a:extLst>
          </p:cNvPr>
          <p:cNvSpPr txBox="1"/>
          <p:nvPr/>
        </p:nvSpPr>
        <p:spPr>
          <a:xfrm>
            <a:off x="4986670" y="2973365"/>
            <a:ext cx="61183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altLang="zh-CN" sz="1400" dirty="0"/>
          </a:p>
          <a:p>
            <a:r>
              <a:rPr lang="en-US" altLang="zh-CN" sz="1400" dirty="0"/>
              <a:t>Nunc viverra imperdiet enim. Fusce est. Vivamus a tellus.</a:t>
            </a:r>
          </a:p>
          <a:p>
            <a:endParaRPr lang="en-US" altLang="zh-CN" sz="1400" dirty="0"/>
          </a:p>
          <a:p>
            <a:r>
              <a:rPr lang="en-US" altLang="zh-CN" sz="1400" dirty="0"/>
              <a:t>Pellentesque habitant morbi tristique senectus et netus et malesuada fames ac turpis egestas. Proin pharetra nonummy pede. Mauris et </a:t>
            </a:r>
            <a:r>
              <a:rPr lang="en-US" altLang="zh-CN" sz="1400" dirty="0" err="1"/>
              <a:t>orci</a:t>
            </a:r>
            <a:r>
              <a:rPr lang="en-US" altLang="zh-CN" sz="1400" dirty="0"/>
              <a:t>.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438BC3-69A3-4957-984E-11F830BEE975}"/>
              </a:ext>
            </a:extLst>
          </p:cNvPr>
          <p:cNvSpPr/>
          <p:nvPr/>
        </p:nvSpPr>
        <p:spPr>
          <a:xfrm>
            <a:off x="4986670" y="2388590"/>
            <a:ext cx="3757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6D7975"/>
                </a:solidFill>
                <a:latin typeface="Century Gothic" panose="020B0502020202020204" pitchFamily="34" charset="0"/>
              </a:rPr>
              <a:t>Lack of existence 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96AAB0A-A25A-4B6A-8348-8F93F463D7B1}"/>
              </a:ext>
            </a:extLst>
          </p:cNvPr>
          <p:cNvGrpSpPr/>
          <p:nvPr/>
        </p:nvGrpSpPr>
        <p:grpSpPr>
          <a:xfrm>
            <a:off x="5051850" y="5113596"/>
            <a:ext cx="1813700" cy="520852"/>
            <a:chOff x="8299844" y="4876310"/>
            <a:chExt cx="2369664" cy="68051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3AF2F8C2-EAB2-4F5D-8129-62EEB7FDFFCD}"/>
                </a:ext>
              </a:extLst>
            </p:cNvPr>
            <p:cNvSpPr/>
            <p:nvPr/>
          </p:nvSpPr>
          <p:spPr>
            <a:xfrm>
              <a:off x="8299844" y="4876310"/>
              <a:ext cx="680512" cy="680512"/>
            </a:xfrm>
            <a:prstGeom prst="ellipse">
              <a:avLst/>
            </a:prstGeom>
            <a:solidFill>
              <a:srgbClr val="DEB8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light-bulb_115069">
              <a:extLst>
                <a:ext uri="{FF2B5EF4-FFF2-40B4-BE49-F238E27FC236}">
                  <a16:creationId xmlns:a16="http://schemas.microsoft.com/office/drawing/2014/main" id="{E10F8E17-A69F-49F4-9878-344CEE483F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463908" y="5019293"/>
              <a:ext cx="352383" cy="394546"/>
            </a:xfrm>
            <a:custGeom>
              <a:avLst/>
              <a:gdLst>
                <a:gd name="connsiteX0" fmla="*/ 489651 w 540813"/>
                <a:gd name="connsiteY0" fmla="*/ 253612 h 605522"/>
                <a:gd name="connsiteX1" fmla="*/ 524527 w 540813"/>
                <a:gd name="connsiteY1" fmla="*/ 253612 h 605522"/>
                <a:gd name="connsiteX2" fmla="*/ 540813 w 540813"/>
                <a:gd name="connsiteY2" fmla="*/ 270019 h 605522"/>
                <a:gd name="connsiteX3" fmla="*/ 524527 w 540813"/>
                <a:gd name="connsiteY3" fmla="*/ 286425 h 605522"/>
                <a:gd name="connsiteX4" fmla="*/ 489651 w 540813"/>
                <a:gd name="connsiteY4" fmla="*/ 286425 h 605522"/>
                <a:gd name="connsiteX5" fmla="*/ 473211 w 540813"/>
                <a:gd name="connsiteY5" fmla="*/ 270019 h 605522"/>
                <a:gd name="connsiteX6" fmla="*/ 489651 w 540813"/>
                <a:gd name="connsiteY6" fmla="*/ 253612 h 605522"/>
                <a:gd name="connsiteX7" fmla="*/ 16440 w 540813"/>
                <a:gd name="connsiteY7" fmla="*/ 253612 h 605522"/>
                <a:gd name="connsiteX8" fmla="*/ 51316 w 540813"/>
                <a:gd name="connsiteY8" fmla="*/ 253612 h 605522"/>
                <a:gd name="connsiteX9" fmla="*/ 67602 w 540813"/>
                <a:gd name="connsiteY9" fmla="*/ 270019 h 605522"/>
                <a:gd name="connsiteX10" fmla="*/ 51316 w 540813"/>
                <a:gd name="connsiteY10" fmla="*/ 286425 h 605522"/>
                <a:gd name="connsiteX11" fmla="*/ 16440 w 540813"/>
                <a:gd name="connsiteY11" fmla="*/ 286425 h 605522"/>
                <a:gd name="connsiteX12" fmla="*/ 0 w 540813"/>
                <a:gd name="connsiteY12" fmla="*/ 270019 h 605522"/>
                <a:gd name="connsiteX13" fmla="*/ 16440 w 540813"/>
                <a:gd name="connsiteY13" fmla="*/ 253612 h 605522"/>
                <a:gd name="connsiteX14" fmla="*/ 202792 w 540813"/>
                <a:gd name="connsiteY14" fmla="*/ 253583 h 605522"/>
                <a:gd name="connsiteX15" fmla="*/ 253336 w 540813"/>
                <a:gd name="connsiteY15" fmla="*/ 342412 h 605522"/>
                <a:gd name="connsiteX16" fmla="*/ 253336 w 540813"/>
                <a:gd name="connsiteY16" fmla="*/ 505187 h 605522"/>
                <a:gd name="connsiteX17" fmla="*/ 286212 w 540813"/>
                <a:gd name="connsiteY17" fmla="*/ 505187 h 605522"/>
                <a:gd name="connsiteX18" fmla="*/ 286212 w 540813"/>
                <a:gd name="connsiteY18" fmla="*/ 342412 h 605522"/>
                <a:gd name="connsiteX19" fmla="*/ 338138 w 540813"/>
                <a:gd name="connsiteY19" fmla="*/ 253583 h 605522"/>
                <a:gd name="connsiteX20" fmla="*/ 45888 w 540813"/>
                <a:gd name="connsiteY20" fmla="*/ 127247 h 605522"/>
                <a:gd name="connsiteX21" fmla="*/ 58372 w 540813"/>
                <a:gd name="connsiteY21" fmla="*/ 128859 h 605522"/>
                <a:gd name="connsiteX22" fmla="*/ 88485 w 540813"/>
                <a:gd name="connsiteY22" fmla="*/ 146359 h 605522"/>
                <a:gd name="connsiteX23" fmla="*/ 94477 w 540813"/>
                <a:gd name="connsiteY23" fmla="*/ 168618 h 605522"/>
                <a:gd name="connsiteX24" fmla="*/ 80189 w 540813"/>
                <a:gd name="connsiteY24" fmla="*/ 176908 h 605522"/>
                <a:gd name="connsiteX25" fmla="*/ 72046 w 540813"/>
                <a:gd name="connsiteY25" fmla="*/ 174605 h 605522"/>
                <a:gd name="connsiteX26" fmla="*/ 41932 w 540813"/>
                <a:gd name="connsiteY26" fmla="*/ 157259 h 605522"/>
                <a:gd name="connsiteX27" fmla="*/ 35940 w 540813"/>
                <a:gd name="connsiteY27" fmla="*/ 134846 h 605522"/>
                <a:gd name="connsiteX28" fmla="*/ 45888 w 540813"/>
                <a:gd name="connsiteY28" fmla="*/ 127247 h 605522"/>
                <a:gd name="connsiteX29" fmla="*/ 494104 w 540813"/>
                <a:gd name="connsiteY29" fmla="*/ 127057 h 605522"/>
                <a:gd name="connsiteX30" fmla="*/ 504109 w 540813"/>
                <a:gd name="connsiteY30" fmla="*/ 134703 h 605522"/>
                <a:gd name="connsiteX31" fmla="*/ 498117 w 540813"/>
                <a:gd name="connsiteY31" fmla="*/ 156932 h 605522"/>
                <a:gd name="connsiteX32" fmla="*/ 467850 w 540813"/>
                <a:gd name="connsiteY32" fmla="*/ 174409 h 605522"/>
                <a:gd name="connsiteX33" fmla="*/ 459707 w 540813"/>
                <a:gd name="connsiteY33" fmla="*/ 176555 h 605522"/>
                <a:gd name="connsiteX34" fmla="*/ 445572 w 540813"/>
                <a:gd name="connsiteY34" fmla="*/ 168430 h 605522"/>
                <a:gd name="connsiteX35" fmla="*/ 451564 w 540813"/>
                <a:gd name="connsiteY35" fmla="*/ 146048 h 605522"/>
                <a:gd name="connsiteX36" fmla="*/ 481678 w 540813"/>
                <a:gd name="connsiteY36" fmla="*/ 128724 h 605522"/>
                <a:gd name="connsiteX37" fmla="*/ 494104 w 540813"/>
                <a:gd name="connsiteY37" fmla="*/ 127057 h 605522"/>
                <a:gd name="connsiteX38" fmla="*/ 270542 w 540813"/>
                <a:gd name="connsiteY38" fmla="*/ 100626 h 605522"/>
                <a:gd name="connsiteX39" fmla="*/ 438917 w 540813"/>
                <a:gd name="connsiteY39" fmla="*/ 268925 h 605522"/>
                <a:gd name="connsiteX40" fmla="*/ 372243 w 540813"/>
                <a:gd name="connsiteY40" fmla="*/ 403011 h 605522"/>
                <a:gd name="connsiteX41" fmla="*/ 372243 w 540813"/>
                <a:gd name="connsiteY41" fmla="*/ 422342 h 605522"/>
                <a:gd name="connsiteX42" fmla="*/ 337370 w 540813"/>
                <a:gd name="connsiteY42" fmla="*/ 498897 h 605522"/>
                <a:gd name="connsiteX43" fmla="*/ 337370 w 540813"/>
                <a:gd name="connsiteY43" fmla="*/ 572691 h 605522"/>
                <a:gd name="connsiteX44" fmla="*/ 303264 w 540813"/>
                <a:gd name="connsiteY44" fmla="*/ 572691 h 605522"/>
                <a:gd name="connsiteX45" fmla="*/ 270388 w 540813"/>
                <a:gd name="connsiteY45" fmla="*/ 605522 h 605522"/>
                <a:gd name="connsiteX46" fmla="*/ 237666 w 540813"/>
                <a:gd name="connsiteY46" fmla="*/ 572691 h 605522"/>
                <a:gd name="connsiteX47" fmla="*/ 202178 w 540813"/>
                <a:gd name="connsiteY47" fmla="*/ 572691 h 605522"/>
                <a:gd name="connsiteX48" fmla="*/ 202178 w 540813"/>
                <a:gd name="connsiteY48" fmla="*/ 497056 h 605522"/>
                <a:gd name="connsiteX49" fmla="*/ 204789 w 540813"/>
                <a:gd name="connsiteY49" fmla="*/ 497056 h 605522"/>
                <a:gd name="connsiteX50" fmla="*/ 171452 w 540813"/>
                <a:gd name="connsiteY50" fmla="*/ 422342 h 605522"/>
                <a:gd name="connsiteX51" fmla="*/ 171452 w 540813"/>
                <a:gd name="connsiteY51" fmla="*/ 404546 h 605522"/>
                <a:gd name="connsiteX52" fmla="*/ 102320 w 540813"/>
                <a:gd name="connsiteY52" fmla="*/ 268925 h 605522"/>
                <a:gd name="connsiteX53" fmla="*/ 270542 w 540813"/>
                <a:gd name="connsiteY53" fmla="*/ 100626 h 605522"/>
                <a:gd name="connsiteX54" fmla="*/ 392894 w 540813"/>
                <a:gd name="connsiteY54" fmla="*/ 34451 h 605522"/>
                <a:gd name="connsiteX55" fmla="*/ 405315 w 540813"/>
                <a:gd name="connsiteY55" fmla="*/ 36062 h 605522"/>
                <a:gd name="connsiteX56" fmla="*/ 411305 w 540813"/>
                <a:gd name="connsiteY56" fmla="*/ 58461 h 605522"/>
                <a:gd name="connsiteX57" fmla="*/ 393950 w 540813"/>
                <a:gd name="connsiteY57" fmla="*/ 88530 h 605522"/>
                <a:gd name="connsiteX58" fmla="*/ 379667 w 540813"/>
                <a:gd name="connsiteY58" fmla="*/ 96815 h 605522"/>
                <a:gd name="connsiteX59" fmla="*/ 371527 w 540813"/>
                <a:gd name="connsiteY59" fmla="*/ 94514 h 605522"/>
                <a:gd name="connsiteX60" fmla="*/ 365537 w 540813"/>
                <a:gd name="connsiteY60" fmla="*/ 72268 h 605522"/>
                <a:gd name="connsiteX61" fmla="*/ 382892 w 540813"/>
                <a:gd name="connsiteY61" fmla="*/ 42045 h 605522"/>
                <a:gd name="connsiteX62" fmla="*/ 392894 w 540813"/>
                <a:gd name="connsiteY62" fmla="*/ 34451 h 605522"/>
                <a:gd name="connsiteX63" fmla="*/ 147104 w 540813"/>
                <a:gd name="connsiteY63" fmla="*/ 34265 h 605522"/>
                <a:gd name="connsiteX64" fmla="*/ 156991 w 540813"/>
                <a:gd name="connsiteY64" fmla="*/ 41917 h 605522"/>
                <a:gd name="connsiteX65" fmla="*/ 174499 w 540813"/>
                <a:gd name="connsiteY65" fmla="*/ 71986 h 605522"/>
                <a:gd name="connsiteX66" fmla="*/ 168356 w 540813"/>
                <a:gd name="connsiteY66" fmla="*/ 94385 h 605522"/>
                <a:gd name="connsiteX67" fmla="*/ 160216 w 540813"/>
                <a:gd name="connsiteY67" fmla="*/ 96533 h 605522"/>
                <a:gd name="connsiteX68" fmla="*/ 146086 w 540813"/>
                <a:gd name="connsiteY68" fmla="*/ 88402 h 605522"/>
                <a:gd name="connsiteX69" fmla="*/ 128578 w 540813"/>
                <a:gd name="connsiteY69" fmla="*/ 58179 h 605522"/>
                <a:gd name="connsiteX70" fmla="*/ 134568 w 540813"/>
                <a:gd name="connsiteY70" fmla="*/ 35933 h 605522"/>
                <a:gd name="connsiteX71" fmla="*/ 147104 w 540813"/>
                <a:gd name="connsiteY71" fmla="*/ 34265 h 605522"/>
                <a:gd name="connsiteX72" fmla="*/ 269772 w 540813"/>
                <a:gd name="connsiteY72" fmla="*/ 0 h 605522"/>
                <a:gd name="connsiteX73" fmla="*/ 286213 w 540813"/>
                <a:gd name="connsiteY73" fmla="*/ 16422 h 605522"/>
                <a:gd name="connsiteX74" fmla="*/ 286213 w 540813"/>
                <a:gd name="connsiteY74" fmla="*/ 51109 h 605522"/>
                <a:gd name="connsiteX75" fmla="*/ 269772 w 540813"/>
                <a:gd name="connsiteY75" fmla="*/ 67531 h 605522"/>
                <a:gd name="connsiteX76" fmla="*/ 253330 w 540813"/>
                <a:gd name="connsiteY76" fmla="*/ 51109 h 605522"/>
                <a:gd name="connsiteX77" fmla="*/ 253330 w 540813"/>
                <a:gd name="connsiteY77" fmla="*/ 16422 h 605522"/>
                <a:gd name="connsiteX78" fmla="*/ 269772 w 540813"/>
                <a:gd name="connsiteY78" fmla="*/ 0 h 60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40813" h="605522">
                  <a:moveTo>
                    <a:pt x="489651" y="253612"/>
                  </a:moveTo>
                  <a:lnTo>
                    <a:pt x="524527" y="253612"/>
                  </a:lnTo>
                  <a:cubicBezTo>
                    <a:pt x="533592" y="253612"/>
                    <a:pt x="540813" y="260972"/>
                    <a:pt x="540813" y="270019"/>
                  </a:cubicBezTo>
                  <a:cubicBezTo>
                    <a:pt x="540813" y="279065"/>
                    <a:pt x="533592" y="286425"/>
                    <a:pt x="524527" y="286425"/>
                  </a:cubicBezTo>
                  <a:lnTo>
                    <a:pt x="489651" y="286425"/>
                  </a:lnTo>
                  <a:cubicBezTo>
                    <a:pt x="480586" y="286425"/>
                    <a:pt x="473211" y="279065"/>
                    <a:pt x="473211" y="270019"/>
                  </a:cubicBezTo>
                  <a:cubicBezTo>
                    <a:pt x="473211" y="260972"/>
                    <a:pt x="480586" y="253612"/>
                    <a:pt x="489651" y="253612"/>
                  </a:cubicBezTo>
                  <a:close/>
                  <a:moveTo>
                    <a:pt x="16440" y="253612"/>
                  </a:moveTo>
                  <a:lnTo>
                    <a:pt x="51316" y="253612"/>
                  </a:lnTo>
                  <a:cubicBezTo>
                    <a:pt x="60381" y="253612"/>
                    <a:pt x="67602" y="260972"/>
                    <a:pt x="67602" y="270019"/>
                  </a:cubicBezTo>
                  <a:cubicBezTo>
                    <a:pt x="67602" y="279065"/>
                    <a:pt x="60381" y="286425"/>
                    <a:pt x="51316" y="286425"/>
                  </a:cubicBezTo>
                  <a:lnTo>
                    <a:pt x="16440" y="286425"/>
                  </a:lnTo>
                  <a:cubicBezTo>
                    <a:pt x="7375" y="286425"/>
                    <a:pt x="0" y="279065"/>
                    <a:pt x="0" y="270019"/>
                  </a:cubicBezTo>
                  <a:cubicBezTo>
                    <a:pt x="0" y="260972"/>
                    <a:pt x="7375" y="253612"/>
                    <a:pt x="16440" y="253612"/>
                  </a:cubicBezTo>
                  <a:close/>
                  <a:moveTo>
                    <a:pt x="202792" y="253583"/>
                  </a:moveTo>
                  <a:lnTo>
                    <a:pt x="253336" y="342412"/>
                  </a:lnTo>
                  <a:lnTo>
                    <a:pt x="253336" y="505187"/>
                  </a:lnTo>
                  <a:lnTo>
                    <a:pt x="286212" y="505187"/>
                  </a:lnTo>
                  <a:lnTo>
                    <a:pt x="286212" y="342412"/>
                  </a:lnTo>
                  <a:lnTo>
                    <a:pt x="338138" y="253583"/>
                  </a:lnTo>
                  <a:close/>
                  <a:moveTo>
                    <a:pt x="45888" y="127247"/>
                  </a:moveTo>
                  <a:cubicBezTo>
                    <a:pt x="49960" y="126172"/>
                    <a:pt x="54454" y="126633"/>
                    <a:pt x="58372" y="128859"/>
                  </a:cubicBezTo>
                  <a:lnTo>
                    <a:pt x="88485" y="146359"/>
                  </a:lnTo>
                  <a:cubicBezTo>
                    <a:pt x="96321" y="150811"/>
                    <a:pt x="98933" y="160789"/>
                    <a:pt x="94477" y="168618"/>
                  </a:cubicBezTo>
                  <a:cubicBezTo>
                    <a:pt x="91405" y="173991"/>
                    <a:pt x="85873" y="176908"/>
                    <a:pt x="80189" y="176908"/>
                  </a:cubicBezTo>
                  <a:cubicBezTo>
                    <a:pt x="77423" y="176908"/>
                    <a:pt x="74658" y="176141"/>
                    <a:pt x="72046" y="174605"/>
                  </a:cubicBezTo>
                  <a:lnTo>
                    <a:pt x="41932" y="157259"/>
                  </a:lnTo>
                  <a:cubicBezTo>
                    <a:pt x="34096" y="152807"/>
                    <a:pt x="31331" y="142675"/>
                    <a:pt x="35940" y="134846"/>
                  </a:cubicBezTo>
                  <a:cubicBezTo>
                    <a:pt x="38168" y="130931"/>
                    <a:pt x="41817" y="128322"/>
                    <a:pt x="45888" y="127247"/>
                  </a:cubicBezTo>
                  <a:close/>
                  <a:moveTo>
                    <a:pt x="494104" y="127057"/>
                  </a:moveTo>
                  <a:cubicBezTo>
                    <a:pt x="498156" y="128149"/>
                    <a:pt x="501805" y="130794"/>
                    <a:pt x="504109" y="134703"/>
                  </a:cubicBezTo>
                  <a:cubicBezTo>
                    <a:pt x="508565" y="142522"/>
                    <a:pt x="505953" y="152486"/>
                    <a:pt x="498117" y="156932"/>
                  </a:cubicBezTo>
                  <a:lnTo>
                    <a:pt x="467850" y="174409"/>
                  </a:lnTo>
                  <a:cubicBezTo>
                    <a:pt x="465392" y="175789"/>
                    <a:pt x="462473" y="176555"/>
                    <a:pt x="459707" y="176555"/>
                  </a:cubicBezTo>
                  <a:cubicBezTo>
                    <a:pt x="454023" y="176555"/>
                    <a:pt x="448491" y="173642"/>
                    <a:pt x="445572" y="168430"/>
                  </a:cubicBezTo>
                  <a:cubicBezTo>
                    <a:pt x="440963" y="160611"/>
                    <a:pt x="443729" y="150647"/>
                    <a:pt x="451564" y="146048"/>
                  </a:cubicBezTo>
                  <a:lnTo>
                    <a:pt x="481678" y="128724"/>
                  </a:lnTo>
                  <a:cubicBezTo>
                    <a:pt x="485596" y="126425"/>
                    <a:pt x="490051" y="125965"/>
                    <a:pt x="494104" y="127057"/>
                  </a:cubicBezTo>
                  <a:close/>
                  <a:moveTo>
                    <a:pt x="270542" y="100626"/>
                  </a:moveTo>
                  <a:cubicBezTo>
                    <a:pt x="363640" y="100626"/>
                    <a:pt x="438917" y="175954"/>
                    <a:pt x="438917" y="268925"/>
                  </a:cubicBezTo>
                  <a:cubicBezTo>
                    <a:pt x="438917" y="323695"/>
                    <a:pt x="413108" y="372175"/>
                    <a:pt x="372243" y="403011"/>
                  </a:cubicBezTo>
                  <a:lnTo>
                    <a:pt x="372243" y="422342"/>
                  </a:lnTo>
                  <a:cubicBezTo>
                    <a:pt x="372243" y="453025"/>
                    <a:pt x="359953" y="480334"/>
                    <a:pt x="337370" y="498897"/>
                  </a:cubicBezTo>
                  <a:lnTo>
                    <a:pt x="337370" y="572691"/>
                  </a:lnTo>
                  <a:lnTo>
                    <a:pt x="303264" y="572691"/>
                  </a:lnTo>
                  <a:cubicBezTo>
                    <a:pt x="303264" y="590794"/>
                    <a:pt x="288516" y="605522"/>
                    <a:pt x="270388" y="605522"/>
                  </a:cubicBezTo>
                  <a:cubicBezTo>
                    <a:pt x="252414" y="605522"/>
                    <a:pt x="237666" y="590794"/>
                    <a:pt x="237666" y="572691"/>
                  </a:cubicBezTo>
                  <a:lnTo>
                    <a:pt x="202178" y="572691"/>
                  </a:lnTo>
                  <a:lnTo>
                    <a:pt x="202178" y="497056"/>
                  </a:lnTo>
                  <a:lnTo>
                    <a:pt x="204789" y="497056"/>
                  </a:lnTo>
                  <a:cubicBezTo>
                    <a:pt x="184664" y="478646"/>
                    <a:pt x="171452" y="451951"/>
                    <a:pt x="171452" y="422342"/>
                  </a:cubicBezTo>
                  <a:lnTo>
                    <a:pt x="171452" y="404546"/>
                  </a:lnTo>
                  <a:cubicBezTo>
                    <a:pt x="128437" y="373862"/>
                    <a:pt x="102320" y="324615"/>
                    <a:pt x="102320" y="268925"/>
                  </a:cubicBezTo>
                  <a:cubicBezTo>
                    <a:pt x="102320" y="175954"/>
                    <a:pt x="177444" y="100626"/>
                    <a:pt x="270542" y="100626"/>
                  </a:cubicBezTo>
                  <a:close/>
                  <a:moveTo>
                    <a:pt x="392894" y="34451"/>
                  </a:moveTo>
                  <a:cubicBezTo>
                    <a:pt x="396945" y="33377"/>
                    <a:pt x="401398" y="33838"/>
                    <a:pt x="405315" y="36062"/>
                  </a:cubicBezTo>
                  <a:cubicBezTo>
                    <a:pt x="413148" y="40665"/>
                    <a:pt x="415912" y="50637"/>
                    <a:pt x="411305" y="58461"/>
                  </a:cubicBezTo>
                  <a:lnTo>
                    <a:pt x="393950" y="88530"/>
                  </a:lnTo>
                  <a:cubicBezTo>
                    <a:pt x="390878" y="93747"/>
                    <a:pt x="385349" y="96815"/>
                    <a:pt x="379667" y="96815"/>
                  </a:cubicBezTo>
                  <a:cubicBezTo>
                    <a:pt x="376902" y="96815"/>
                    <a:pt x="374138" y="96048"/>
                    <a:pt x="371527" y="94514"/>
                  </a:cubicBezTo>
                  <a:cubicBezTo>
                    <a:pt x="363694" y="90065"/>
                    <a:pt x="361083" y="80093"/>
                    <a:pt x="365537" y="72268"/>
                  </a:cubicBezTo>
                  <a:lnTo>
                    <a:pt x="382892" y="42045"/>
                  </a:lnTo>
                  <a:cubicBezTo>
                    <a:pt x="385196" y="38133"/>
                    <a:pt x="388843" y="35525"/>
                    <a:pt x="392894" y="34451"/>
                  </a:cubicBezTo>
                  <a:close/>
                  <a:moveTo>
                    <a:pt x="147104" y="34265"/>
                  </a:moveTo>
                  <a:cubicBezTo>
                    <a:pt x="151155" y="35358"/>
                    <a:pt x="154764" y="38005"/>
                    <a:pt x="156991" y="41917"/>
                  </a:cubicBezTo>
                  <a:lnTo>
                    <a:pt x="174499" y="71986"/>
                  </a:lnTo>
                  <a:cubicBezTo>
                    <a:pt x="178953" y="79811"/>
                    <a:pt x="176342" y="89783"/>
                    <a:pt x="168356" y="94385"/>
                  </a:cubicBezTo>
                  <a:cubicBezTo>
                    <a:pt x="165899" y="95766"/>
                    <a:pt x="162980" y="96533"/>
                    <a:pt x="160216" y="96533"/>
                  </a:cubicBezTo>
                  <a:cubicBezTo>
                    <a:pt x="154533" y="96533"/>
                    <a:pt x="149158" y="93618"/>
                    <a:pt x="146086" y="88402"/>
                  </a:cubicBezTo>
                  <a:lnTo>
                    <a:pt x="128578" y="58179"/>
                  </a:lnTo>
                  <a:cubicBezTo>
                    <a:pt x="124124" y="50355"/>
                    <a:pt x="126735" y="40383"/>
                    <a:pt x="134568" y="35933"/>
                  </a:cubicBezTo>
                  <a:cubicBezTo>
                    <a:pt x="138561" y="33632"/>
                    <a:pt x="143053" y="33172"/>
                    <a:pt x="147104" y="34265"/>
                  </a:cubicBezTo>
                  <a:close/>
                  <a:moveTo>
                    <a:pt x="269772" y="0"/>
                  </a:moveTo>
                  <a:cubicBezTo>
                    <a:pt x="278837" y="0"/>
                    <a:pt x="286213" y="7367"/>
                    <a:pt x="286213" y="16422"/>
                  </a:cubicBezTo>
                  <a:lnTo>
                    <a:pt x="286213" y="51109"/>
                  </a:lnTo>
                  <a:cubicBezTo>
                    <a:pt x="286213" y="60164"/>
                    <a:pt x="278837" y="67531"/>
                    <a:pt x="269772" y="67531"/>
                  </a:cubicBezTo>
                  <a:cubicBezTo>
                    <a:pt x="260706" y="67531"/>
                    <a:pt x="253330" y="60164"/>
                    <a:pt x="253330" y="51109"/>
                  </a:cubicBezTo>
                  <a:lnTo>
                    <a:pt x="253330" y="16422"/>
                  </a:lnTo>
                  <a:cubicBezTo>
                    <a:pt x="253330" y="7367"/>
                    <a:pt x="260706" y="0"/>
                    <a:pt x="269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24DC743-5948-4BAA-9913-F6C9DFA31311}"/>
                </a:ext>
              </a:extLst>
            </p:cNvPr>
            <p:cNvSpPr/>
            <p:nvPr/>
          </p:nvSpPr>
          <p:spPr>
            <a:xfrm>
              <a:off x="9144420" y="4876310"/>
              <a:ext cx="680512" cy="680512"/>
            </a:xfrm>
            <a:prstGeom prst="ellipse">
              <a:avLst/>
            </a:prstGeom>
            <a:solidFill>
              <a:srgbClr val="DEB8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ight-bulb_115069">
              <a:extLst>
                <a:ext uri="{FF2B5EF4-FFF2-40B4-BE49-F238E27FC236}">
                  <a16:creationId xmlns:a16="http://schemas.microsoft.com/office/drawing/2014/main" id="{3F3B26F9-00CD-42F4-97A5-70169EB95E3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299391" y="5019293"/>
              <a:ext cx="370570" cy="394546"/>
            </a:xfrm>
            <a:custGeom>
              <a:avLst/>
              <a:gdLst>
                <a:gd name="T0" fmla="*/ 352 w 391"/>
                <a:gd name="T1" fmla="*/ 50 h 417"/>
                <a:gd name="T2" fmla="*/ 281 w 391"/>
                <a:gd name="T3" fmla="*/ 345 h 417"/>
                <a:gd name="T4" fmla="*/ 165 w 391"/>
                <a:gd name="T5" fmla="*/ 272 h 417"/>
                <a:gd name="T6" fmla="*/ 295 w 391"/>
                <a:gd name="T7" fmla="*/ 114 h 417"/>
                <a:gd name="T8" fmla="*/ 113 w 391"/>
                <a:gd name="T9" fmla="*/ 237 h 417"/>
                <a:gd name="T10" fmla="*/ 54 w 391"/>
                <a:gd name="T11" fmla="*/ 199 h 417"/>
                <a:gd name="T12" fmla="*/ 352 w 391"/>
                <a:gd name="T13" fmla="*/ 50 h 417"/>
                <a:gd name="T14" fmla="*/ 391 w 391"/>
                <a:gd name="T15" fmla="*/ 0 h 417"/>
                <a:gd name="T16" fmla="*/ 0 w 391"/>
                <a:gd name="T17" fmla="*/ 196 h 417"/>
                <a:gd name="T18" fmla="*/ 109 w 391"/>
                <a:gd name="T19" fmla="*/ 264 h 417"/>
                <a:gd name="T20" fmla="*/ 159 w 391"/>
                <a:gd name="T21" fmla="*/ 417 h 417"/>
                <a:gd name="T22" fmla="*/ 223 w 391"/>
                <a:gd name="T23" fmla="*/ 340 h 417"/>
                <a:gd name="T24" fmla="*/ 298 w 391"/>
                <a:gd name="T25" fmla="*/ 388 h 417"/>
                <a:gd name="T26" fmla="*/ 391 w 391"/>
                <a:gd name="T27" fmla="*/ 0 h 417"/>
                <a:gd name="T28" fmla="*/ 391 w 391"/>
                <a:gd name="T2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1" h="417">
                  <a:moveTo>
                    <a:pt x="352" y="50"/>
                  </a:moveTo>
                  <a:lnTo>
                    <a:pt x="281" y="345"/>
                  </a:lnTo>
                  <a:lnTo>
                    <a:pt x="165" y="272"/>
                  </a:lnTo>
                  <a:lnTo>
                    <a:pt x="295" y="114"/>
                  </a:lnTo>
                  <a:lnTo>
                    <a:pt x="113" y="237"/>
                  </a:lnTo>
                  <a:lnTo>
                    <a:pt x="54" y="199"/>
                  </a:lnTo>
                  <a:lnTo>
                    <a:pt x="352" y="50"/>
                  </a:lnTo>
                  <a:moveTo>
                    <a:pt x="391" y="0"/>
                  </a:moveTo>
                  <a:lnTo>
                    <a:pt x="0" y="196"/>
                  </a:lnTo>
                  <a:lnTo>
                    <a:pt x="109" y="264"/>
                  </a:lnTo>
                  <a:lnTo>
                    <a:pt x="159" y="417"/>
                  </a:lnTo>
                  <a:lnTo>
                    <a:pt x="223" y="340"/>
                  </a:lnTo>
                  <a:lnTo>
                    <a:pt x="298" y="388"/>
                  </a:lnTo>
                  <a:lnTo>
                    <a:pt x="391" y="0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872185A-FD26-4EE0-B39D-F589DF6930F5}"/>
                </a:ext>
              </a:extLst>
            </p:cNvPr>
            <p:cNvSpPr/>
            <p:nvPr/>
          </p:nvSpPr>
          <p:spPr>
            <a:xfrm>
              <a:off x="9988996" y="4876310"/>
              <a:ext cx="680512" cy="680512"/>
            </a:xfrm>
            <a:prstGeom prst="ellipse">
              <a:avLst/>
            </a:prstGeom>
            <a:solidFill>
              <a:srgbClr val="DEB8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light-bulb_115069">
              <a:extLst>
                <a:ext uri="{FF2B5EF4-FFF2-40B4-BE49-F238E27FC236}">
                  <a16:creationId xmlns:a16="http://schemas.microsoft.com/office/drawing/2014/main" id="{DF668D01-328C-4D01-A528-CC57EC4C18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34564" y="5019293"/>
              <a:ext cx="389375" cy="394546"/>
            </a:xfrm>
            <a:custGeom>
              <a:avLst/>
              <a:gdLst>
                <a:gd name="T0" fmla="*/ 3621 w 6468"/>
                <a:gd name="T1" fmla="*/ 3299 h 6564"/>
                <a:gd name="T2" fmla="*/ 4214 w 6468"/>
                <a:gd name="T3" fmla="*/ 4727 h 6564"/>
                <a:gd name="T4" fmla="*/ 6337 w 6468"/>
                <a:gd name="T5" fmla="*/ 4571 h 6564"/>
                <a:gd name="T6" fmla="*/ 5974 w 6468"/>
                <a:gd name="T7" fmla="*/ 3603 h 6564"/>
                <a:gd name="T8" fmla="*/ 6429 w 6468"/>
                <a:gd name="T9" fmla="*/ 3225 h 6564"/>
                <a:gd name="T10" fmla="*/ 6022 w 6468"/>
                <a:gd name="T11" fmla="*/ 2697 h 6564"/>
                <a:gd name="T12" fmla="*/ 5080 w 6468"/>
                <a:gd name="T13" fmla="*/ 2269 h 6564"/>
                <a:gd name="T14" fmla="*/ 5136 w 6468"/>
                <a:gd name="T15" fmla="*/ 1681 h 6564"/>
                <a:gd name="T16" fmla="*/ 4477 w 6468"/>
                <a:gd name="T17" fmla="*/ 1593 h 6564"/>
                <a:gd name="T18" fmla="*/ 3837 w 6468"/>
                <a:gd name="T19" fmla="*/ 1917 h 6564"/>
                <a:gd name="T20" fmla="*/ 3357 w 6468"/>
                <a:gd name="T21" fmla="*/ 2412 h 6564"/>
                <a:gd name="T22" fmla="*/ 3445 w 6468"/>
                <a:gd name="T23" fmla="*/ 2889 h 6564"/>
                <a:gd name="T24" fmla="*/ 5048 w 6468"/>
                <a:gd name="T25" fmla="*/ 3547 h 6564"/>
                <a:gd name="T26" fmla="*/ 2792 w 6468"/>
                <a:gd name="T27" fmla="*/ 4483 h 6564"/>
                <a:gd name="T28" fmla="*/ 2397 w 6468"/>
                <a:gd name="T29" fmla="*/ 3364 h 6564"/>
                <a:gd name="T30" fmla="*/ 1830 w 6468"/>
                <a:gd name="T31" fmla="*/ 3843 h 6564"/>
                <a:gd name="T32" fmla="*/ 1502 w 6468"/>
                <a:gd name="T33" fmla="*/ 4577 h 6564"/>
                <a:gd name="T34" fmla="*/ 1589 w 6468"/>
                <a:gd name="T35" fmla="*/ 5239 h 6564"/>
                <a:gd name="T36" fmla="*/ 2178 w 6468"/>
                <a:gd name="T37" fmla="*/ 5181 h 6564"/>
                <a:gd name="T38" fmla="*/ 2609 w 6468"/>
                <a:gd name="T39" fmla="*/ 6123 h 6564"/>
                <a:gd name="T40" fmla="*/ 3138 w 6468"/>
                <a:gd name="T41" fmla="*/ 6528 h 6564"/>
                <a:gd name="T42" fmla="*/ 3513 w 6468"/>
                <a:gd name="T43" fmla="*/ 6072 h 6564"/>
                <a:gd name="T44" fmla="*/ 4484 w 6468"/>
                <a:gd name="T45" fmla="*/ 6433 h 6564"/>
                <a:gd name="T46" fmla="*/ 5145 w 6468"/>
                <a:gd name="T47" fmla="*/ 6347 h 6564"/>
                <a:gd name="T48" fmla="*/ 5088 w 6468"/>
                <a:gd name="T49" fmla="*/ 5759 h 6564"/>
                <a:gd name="T50" fmla="*/ 6029 w 6468"/>
                <a:gd name="T51" fmla="*/ 5328 h 6564"/>
                <a:gd name="T52" fmla="*/ 6434 w 6468"/>
                <a:gd name="T53" fmla="*/ 4799 h 6564"/>
                <a:gd name="T54" fmla="*/ 370 w 6468"/>
                <a:gd name="T55" fmla="*/ 1975 h 6564"/>
                <a:gd name="T56" fmla="*/ 0 w 6468"/>
                <a:gd name="T57" fmla="*/ 1827 h 6564"/>
                <a:gd name="T58" fmla="*/ 148 w 6468"/>
                <a:gd name="T59" fmla="*/ 1436 h 6564"/>
                <a:gd name="T60" fmla="*/ 580 w 6468"/>
                <a:gd name="T61" fmla="*/ 947 h 6564"/>
                <a:gd name="T62" fmla="*/ 424 w 6468"/>
                <a:gd name="T63" fmla="*/ 583 h 6564"/>
                <a:gd name="T64" fmla="*/ 802 w 6468"/>
                <a:gd name="T65" fmla="*/ 412 h 6564"/>
                <a:gd name="T66" fmla="*/ 1454 w 6468"/>
                <a:gd name="T67" fmla="*/ 371 h 6564"/>
                <a:gd name="T68" fmla="*/ 1602 w 6468"/>
                <a:gd name="T69" fmla="*/ 0 h 6564"/>
                <a:gd name="T70" fmla="*/ 1993 w 6468"/>
                <a:gd name="T71" fmla="*/ 148 h 6564"/>
                <a:gd name="T72" fmla="*/ 2482 w 6468"/>
                <a:gd name="T73" fmla="*/ 580 h 6564"/>
                <a:gd name="T74" fmla="*/ 2848 w 6468"/>
                <a:gd name="T75" fmla="*/ 423 h 6564"/>
                <a:gd name="T76" fmla="*/ 3018 w 6468"/>
                <a:gd name="T77" fmla="*/ 801 h 6564"/>
                <a:gd name="T78" fmla="*/ 3060 w 6468"/>
                <a:gd name="T79" fmla="*/ 1453 h 6564"/>
                <a:gd name="T80" fmla="*/ 3430 w 6468"/>
                <a:gd name="T81" fmla="*/ 1601 h 6564"/>
                <a:gd name="T82" fmla="*/ 3282 w 6468"/>
                <a:gd name="T83" fmla="*/ 1992 h 6564"/>
                <a:gd name="T84" fmla="*/ 2850 w 6468"/>
                <a:gd name="T85" fmla="*/ 2481 h 6564"/>
                <a:gd name="T86" fmla="*/ 3008 w 6468"/>
                <a:gd name="T87" fmla="*/ 2847 h 6564"/>
                <a:gd name="T88" fmla="*/ 2629 w 6468"/>
                <a:gd name="T89" fmla="*/ 3017 h 6564"/>
                <a:gd name="T90" fmla="*/ 1977 w 6468"/>
                <a:gd name="T91" fmla="*/ 3059 h 6564"/>
                <a:gd name="T92" fmla="*/ 1829 w 6468"/>
                <a:gd name="T93" fmla="*/ 3429 h 6564"/>
                <a:gd name="T94" fmla="*/ 1438 w 6468"/>
                <a:gd name="T95" fmla="*/ 3281 h 6564"/>
                <a:gd name="T96" fmla="*/ 949 w 6468"/>
                <a:gd name="T97" fmla="*/ 2849 h 6564"/>
                <a:gd name="T98" fmla="*/ 584 w 6468"/>
                <a:gd name="T99" fmla="*/ 3007 h 6564"/>
                <a:gd name="T100" fmla="*/ 413 w 6468"/>
                <a:gd name="T101" fmla="*/ 2628 h 6564"/>
                <a:gd name="T102" fmla="*/ 370 w 6468"/>
                <a:gd name="T103" fmla="*/ 1975 h 6564"/>
                <a:gd name="T104" fmla="*/ 2173 w 6468"/>
                <a:gd name="T105" fmla="*/ 2177 h 6564"/>
                <a:gd name="T106" fmla="*/ 1257 w 6468"/>
                <a:gd name="T107" fmla="*/ 1251 h 6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468" h="6564">
                  <a:moveTo>
                    <a:pt x="3204" y="4309"/>
                  </a:moveTo>
                  <a:cubicBezTo>
                    <a:pt x="3040" y="3916"/>
                    <a:pt x="3228" y="3463"/>
                    <a:pt x="3621" y="3299"/>
                  </a:cubicBezTo>
                  <a:cubicBezTo>
                    <a:pt x="4014" y="3135"/>
                    <a:pt x="4468" y="3323"/>
                    <a:pt x="4632" y="3716"/>
                  </a:cubicBezTo>
                  <a:cubicBezTo>
                    <a:pt x="4796" y="4109"/>
                    <a:pt x="4608" y="4563"/>
                    <a:pt x="4214" y="4727"/>
                  </a:cubicBezTo>
                  <a:cubicBezTo>
                    <a:pt x="3821" y="4891"/>
                    <a:pt x="3368" y="4703"/>
                    <a:pt x="3204" y="4309"/>
                  </a:cubicBezTo>
                  <a:close/>
                  <a:moveTo>
                    <a:pt x="6337" y="4571"/>
                  </a:moveTo>
                  <a:lnTo>
                    <a:pt x="5974" y="4421"/>
                  </a:lnTo>
                  <a:cubicBezTo>
                    <a:pt x="6028" y="4156"/>
                    <a:pt x="6029" y="3877"/>
                    <a:pt x="5974" y="3603"/>
                  </a:cubicBezTo>
                  <a:lnTo>
                    <a:pt x="6336" y="3452"/>
                  </a:lnTo>
                  <a:cubicBezTo>
                    <a:pt x="6424" y="3416"/>
                    <a:pt x="6466" y="3315"/>
                    <a:pt x="6429" y="3225"/>
                  </a:cubicBezTo>
                  <a:lnTo>
                    <a:pt x="6249" y="2791"/>
                  </a:lnTo>
                  <a:cubicBezTo>
                    <a:pt x="6213" y="2703"/>
                    <a:pt x="6112" y="2660"/>
                    <a:pt x="6022" y="2697"/>
                  </a:cubicBezTo>
                  <a:lnTo>
                    <a:pt x="5660" y="2848"/>
                  </a:lnTo>
                  <a:cubicBezTo>
                    <a:pt x="5504" y="2615"/>
                    <a:pt x="5305" y="2419"/>
                    <a:pt x="5080" y="2269"/>
                  </a:cubicBezTo>
                  <a:lnTo>
                    <a:pt x="5229" y="1907"/>
                  </a:lnTo>
                  <a:cubicBezTo>
                    <a:pt x="5265" y="1819"/>
                    <a:pt x="5224" y="1717"/>
                    <a:pt x="5136" y="1681"/>
                  </a:cubicBezTo>
                  <a:lnTo>
                    <a:pt x="4702" y="1500"/>
                  </a:lnTo>
                  <a:cubicBezTo>
                    <a:pt x="4614" y="1464"/>
                    <a:pt x="4513" y="1505"/>
                    <a:pt x="4477" y="1593"/>
                  </a:cubicBezTo>
                  <a:lnTo>
                    <a:pt x="4328" y="1956"/>
                  </a:lnTo>
                  <a:cubicBezTo>
                    <a:pt x="4168" y="1924"/>
                    <a:pt x="4002" y="1911"/>
                    <a:pt x="3837" y="1917"/>
                  </a:cubicBezTo>
                  <a:cubicBezTo>
                    <a:pt x="3804" y="2165"/>
                    <a:pt x="3609" y="2361"/>
                    <a:pt x="3364" y="2397"/>
                  </a:cubicBezTo>
                  <a:cubicBezTo>
                    <a:pt x="3361" y="2403"/>
                    <a:pt x="3360" y="2407"/>
                    <a:pt x="3357" y="2412"/>
                  </a:cubicBezTo>
                  <a:cubicBezTo>
                    <a:pt x="3426" y="2507"/>
                    <a:pt x="3465" y="2621"/>
                    <a:pt x="3465" y="2743"/>
                  </a:cubicBezTo>
                  <a:cubicBezTo>
                    <a:pt x="3465" y="2793"/>
                    <a:pt x="3458" y="2841"/>
                    <a:pt x="3445" y="2889"/>
                  </a:cubicBezTo>
                  <a:cubicBezTo>
                    <a:pt x="3448" y="2888"/>
                    <a:pt x="3449" y="2887"/>
                    <a:pt x="3452" y="2887"/>
                  </a:cubicBezTo>
                  <a:cubicBezTo>
                    <a:pt x="4073" y="2628"/>
                    <a:pt x="4789" y="2924"/>
                    <a:pt x="5048" y="3547"/>
                  </a:cubicBezTo>
                  <a:cubicBezTo>
                    <a:pt x="5306" y="4168"/>
                    <a:pt x="5010" y="4884"/>
                    <a:pt x="4388" y="5143"/>
                  </a:cubicBezTo>
                  <a:cubicBezTo>
                    <a:pt x="3766" y="5401"/>
                    <a:pt x="3050" y="5105"/>
                    <a:pt x="2792" y="4483"/>
                  </a:cubicBezTo>
                  <a:cubicBezTo>
                    <a:pt x="2650" y="4140"/>
                    <a:pt x="2676" y="3771"/>
                    <a:pt x="2832" y="3464"/>
                  </a:cubicBezTo>
                  <a:cubicBezTo>
                    <a:pt x="2682" y="3491"/>
                    <a:pt x="2524" y="3459"/>
                    <a:pt x="2397" y="3364"/>
                  </a:cubicBezTo>
                  <a:cubicBezTo>
                    <a:pt x="2392" y="3367"/>
                    <a:pt x="2388" y="3368"/>
                    <a:pt x="2382" y="3369"/>
                  </a:cubicBezTo>
                  <a:cubicBezTo>
                    <a:pt x="2341" y="3637"/>
                    <a:pt x="2109" y="3843"/>
                    <a:pt x="1830" y="3843"/>
                  </a:cubicBezTo>
                  <a:cubicBezTo>
                    <a:pt x="1814" y="4035"/>
                    <a:pt x="1824" y="4231"/>
                    <a:pt x="1864" y="4427"/>
                  </a:cubicBezTo>
                  <a:lnTo>
                    <a:pt x="1502" y="4577"/>
                  </a:lnTo>
                  <a:cubicBezTo>
                    <a:pt x="1414" y="4613"/>
                    <a:pt x="1372" y="4715"/>
                    <a:pt x="1409" y="4804"/>
                  </a:cubicBezTo>
                  <a:lnTo>
                    <a:pt x="1589" y="5239"/>
                  </a:lnTo>
                  <a:cubicBezTo>
                    <a:pt x="1625" y="5327"/>
                    <a:pt x="1726" y="5369"/>
                    <a:pt x="1816" y="5332"/>
                  </a:cubicBezTo>
                  <a:lnTo>
                    <a:pt x="2178" y="5181"/>
                  </a:lnTo>
                  <a:cubicBezTo>
                    <a:pt x="2334" y="5415"/>
                    <a:pt x="2533" y="5611"/>
                    <a:pt x="2758" y="5760"/>
                  </a:cubicBezTo>
                  <a:lnTo>
                    <a:pt x="2609" y="6123"/>
                  </a:lnTo>
                  <a:cubicBezTo>
                    <a:pt x="2573" y="6211"/>
                    <a:pt x="2614" y="6312"/>
                    <a:pt x="2702" y="6348"/>
                  </a:cubicBezTo>
                  <a:lnTo>
                    <a:pt x="3138" y="6528"/>
                  </a:lnTo>
                  <a:cubicBezTo>
                    <a:pt x="3226" y="6564"/>
                    <a:pt x="3328" y="6523"/>
                    <a:pt x="3364" y="6435"/>
                  </a:cubicBezTo>
                  <a:lnTo>
                    <a:pt x="3513" y="6072"/>
                  </a:lnTo>
                  <a:cubicBezTo>
                    <a:pt x="3778" y="6125"/>
                    <a:pt x="4057" y="6127"/>
                    <a:pt x="4333" y="6072"/>
                  </a:cubicBezTo>
                  <a:lnTo>
                    <a:pt x="4484" y="6433"/>
                  </a:lnTo>
                  <a:cubicBezTo>
                    <a:pt x="4520" y="6521"/>
                    <a:pt x="4621" y="6564"/>
                    <a:pt x="4710" y="6527"/>
                  </a:cubicBezTo>
                  <a:lnTo>
                    <a:pt x="5145" y="6347"/>
                  </a:lnTo>
                  <a:cubicBezTo>
                    <a:pt x="5233" y="6311"/>
                    <a:pt x="5276" y="6209"/>
                    <a:pt x="5238" y="6120"/>
                  </a:cubicBezTo>
                  <a:lnTo>
                    <a:pt x="5088" y="5759"/>
                  </a:lnTo>
                  <a:cubicBezTo>
                    <a:pt x="5321" y="5603"/>
                    <a:pt x="5517" y="5404"/>
                    <a:pt x="5666" y="5179"/>
                  </a:cubicBezTo>
                  <a:lnTo>
                    <a:pt x="6029" y="5328"/>
                  </a:lnTo>
                  <a:cubicBezTo>
                    <a:pt x="6117" y="5364"/>
                    <a:pt x="6218" y="5323"/>
                    <a:pt x="6254" y="5235"/>
                  </a:cubicBezTo>
                  <a:lnTo>
                    <a:pt x="6434" y="4799"/>
                  </a:lnTo>
                  <a:cubicBezTo>
                    <a:pt x="6468" y="4708"/>
                    <a:pt x="6425" y="4608"/>
                    <a:pt x="6337" y="4571"/>
                  </a:cubicBezTo>
                  <a:close/>
                  <a:moveTo>
                    <a:pt x="370" y="1975"/>
                  </a:moveTo>
                  <a:lnTo>
                    <a:pt x="145" y="1973"/>
                  </a:lnTo>
                  <a:cubicBezTo>
                    <a:pt x="65" y="1973"/>
                    <a:pt x="0" y="1908"/>
                    <a:pt x="0" y="1827"/>
                  </a:cubicBezTo>
                  <a:lnTo>
                    <a:pt x="1" y="1581"/>
                  </a:lnTo>
                  <a:cubicBezTo>
                    <a:pt x="1" y="1501"/>
                    <a:pt x="66" y="1436"/>
                    <a:pt x="148" y="1436"/>
                  </a:cubicBezTo>
                  <a:lnTo>
                    <a:pt x="373" y="1437"/>
                  </a:lnTo>
                  <a:cubicBezTo>
                    <a:pt x="408" y="1264"/>
                    <a:pt x="477" y="1097"/>
                    <a:pt x="580" y="947"/>
                  </a:cubicBezTo>
                  <a:lnTo>
                    <a:pt x="422" y="788"/>
                  </a:lnTo>
                  <a:cubicBezTo>
                    <a:pt x="366" y="731"/>
                    <a:pt x="366" y="639"/>
                    <a:pt x="424" y="583"/>
                  </a:cubicBezTo>
                  <a:lnTo>
                    <a:pt x="597" y="411"/>
                  </a:lnTo>
                  <a:cubicBezTo>
                    <a:pt x="654" y="355"/>
                    <a:pt x="746" y="355"/>
                    <a:pt x="802" y="412"/>
                  </a:cubicBezTo>
                  <a:lnTo>
                    <a:pt x="961" y="572"/>
                  </a:lnTo>
                  <a:cubicBezTo>
                    <a:pt x="1113" y="471"/>
                    <a:pt x="1281" y="404"/>
                    <a:pt x="1454" y="371"/>
                  </a:cubicBezTo>
                  <a:lnTo>
                    <a:pt x="1456" y="145"/>
                  </a:lnTo>
                  <a:cubicBezTo>
                    <a:pt x="1456" y="65"/>
                    <a:pt x="1521" y="0"/>
                    <a:pt x="1602" y="0"/>
                  </a:cubicBezTo>
                  <a:lnTo>
                    <a:pt x="1848" y="1"/>
                  </a:lnTo>
                  <a:cubicBezTo>
                    <a:pt x="1928" y="1"/>
                    <a:pt x="1993" y="67"/>
                    <a:pt x="1993" y="148"/>
                  </a:cubicBezTo>
                  <a:lnTo>
                    <a:pt x="1992" y="373"/>
                  </a:lnTo>
                  <a:cubicBezTo>
                    <a:pt x="2165" y="408"/>
                    <a:pt x="2332" y="477"/>
                    <a:pt x="2482" y="580"/>
                  </a:cubicBezTo>
                  <a:lnTo>
                    <a:pt x="2642" y="421"/>
                  </a:lnTo>
                  <a:cubicBezTo>
                    <a:pt x="2700" y="365"/>
                    <a:pt x="2792" y="365"/>
                    <a:pt x="2848" y="423"/>
                  </a:cubicBezTo>
                  <a:lnTo>
                    <a:pt x="3020" y="596"/>
                  </a:lnTo>
                  <a:cubicBezTo>
                    <a:pt x="3076" y="653"/>
                    <a:pt x="3076" y="745"/>
                    <a:pt x="3018" y="801"/>
                  </a:cubicBezTo>
                  <a:lnTo>
                    <a:pt x="2858" y="960"/>
                  </a:lnTo>
                  <a:cubicBezTo>
                    <a:pt x="2960" y="1112"/>
                    <a:pt x="3026" y="1280"/>
                    <a:pt x="3060" y="1453"/>
                  </a:cubicBezTo>
                  <a:lnTo>
                    <a:pt x="3285" y="1455"/>
                  </a:lnTo>
                  <a:cubicBezTo>
                    <a:pt x="3365" y="1455"/>
                    <a:pt x="3430" y="1520"/>
                    <a:pt x="3430" y="1601"/>
                  </a:cubicBezTo>
                  <a:lnTo>
                    <a:pt x="3429" y="1847"/>
                  </a:lnTo>
                  <a:cubicBezTo>
                    <a:pt x="3429" y="1927"/>
                    <a:pt x="3364" y="1992"/>
                    <a:pt x="3282" y="1992"/>
                  </a:cubicBezTo>
                  <a:lnTo>
                    <a:pt x="3057" y="1991"/>
                  </a:lnTo>
                  <a:cubicBezTo>
                    <a:pt x="3022" y="2164"/>
                    <a:pt x="2953" y="2331"/>
                    <a:pt x="2850" y="2481"/>
                  </a:cubicBezTo>
                  <a:lnTo>
                    <a:pt x="3009" y="2641"/>
                  </a:lnTo>
                  <a:cubicBezTo>
                    <a:pt x="3065" y="2699"/>
                    <a:pt x="3065" y="2791"/>
                    <a:pt x="3008" y="2847"/>
                  </a:cubicBezTo>
                  <a:lnTo>
                    <a:pt x="2834" y="3019"/>
                  </a:lnTo>
                  <a:cubicBezTo>
                    <a:pt x="2777" y="3075"/>
                    <a:pt x="2685" y="3075"/>
                    <a:pt x="2629" y="3017"/>
                  </a:cubicBezTo>
                  <a:lnTo>
                    <a:pt x="2470" y="2857"/>
                  </a:lnTo>
                  <a:cubicBezTo>
                    <a:pt x="2318" y="2959"/>
                    <a:pt x="2150" y="3025"/>
                    <a:pt x="1977" y="3059"/>
                  </a:cubicBezTo>
                  <a:lnTo>
                    <a:pt x="1976" y="3284"/>
                  </a:lnTo>
                  <a:cubicBezTo>
                    <a:pt x="1976" y="3364"/>
                    <a:pt x="1910" y="3429"/>
                    <a:pt x="1829" y="3429"/>
                  </a:cubicBezTo>
                  <a:lnTo>
                    <a:pt x="1584" y="3428"/>
                  </a:lnTo>
                  <a:cubicBezTo>
                    <a:pt x="1504" y="3428"/>
                    <a:pt x="1438" y="3363"/>
                    <a:pt x="1438" y="3281"/>
                  </a:cubicBezTo>
                  <a:lnTo>
                    <a:pt x="1440" y="3056"/>
                  </a:lnTo>
                  <a:cubicBezTo>
                    <a:pt x="1266" y="3021"/>
                    <a:pt x="1100" y="2952"/>
                    <a:pt x="949" y="2849"/>
                  </a:cubicBezTo>
                  <a:lnTo>
                    <a:pt x="789" y="3008"/>
                  </a:lnTo>
                  <a:cubicBezTo>
                    <a:pt x="732" y="3064"/>
                    <a:pt x="640" y="3064"/>
                    <a:pt x="584" y="3007"/>
                  </a:cubicBezTo>
                  <a:lnTo>
                    <a:pt x="412" y="2833"/>
                  </a:lnTo>
                  <a:cubicBezTo>
                    <a:pt x="356" y="2776"/>
                    <a:pt x="356" y="2684"/>
                    <a:pt x="413" y="2628"/>
                  </a:cubicBezTo>
                  <a:lnTo>
                    <a:pt x="573" y="2469"/>
                  </a:lnTo>
                  <a:cubicBezTo>
                    <a:pt x="470" y="2316"/>
                    <a:pt x="404" y="2148"/>
                    <a:pt x="370" y="1975"/>
                  </a:cubicBezTo>
                  <a:close/>
                  <a:moveTo>
                    <a:pt x="1252" y="2172"/>
                  </a:moveTo>
                  <a:cubicBezTo>
                    <a:pt x="1505" y="2428"/>
                    <a:pt x="1917" y="2431"/>
                    <a:pt x="2173" y="2177"/>
                  </a:cubicBezTo>
                  <a:cubicBezTo>
                    <a:pt x="2429" y="1924"/>
                    <a:pt x="2432" y="1512"/>
                    <a:pt x="2178" y="1256"/>
                  </a:cubicBezTo>
                  <a:cubicBezTo>
                    <a:pt x="1925" y="1000"/>
                    <a:pt x="1513" y="997"/>
                    <a:pt x="1257" y="1251"/>
                  </a:cubicBezTo>
                  <a:cubicBezTo>
                    <a:pt x="1000" y="1504"/>
                    <a:pt x="998" y="1916"/>
                    <a:pt x="1252" y="21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32C4DD3A-4949-4E36-A72A-3621D0C1B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69" y="1125900"/>
            <a:ext cx="4064571" cy="511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FE78C4-DBAC-4123-9C2C-BB9023B4A39B}"/>
              </a:ext>
            </a:extLst>
          </p:cNvPr>
          <p:cNvSpPr txBox="1"/>
          <p:nvPr/>
        </p:nvSpPr>
        <p:spPr>
          <a:xfrm>
            <a:off x="4113729" y="2480012"/>
            <a:ext cx="39645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</a:t>
            </a:r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谢</a:t>
            </a:r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观</a:t>
            </a:r>
            <a:r>
              <a:rPr lang="en-US" altLang="zh-CN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</a:t>
            </a:r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3EC57D-6793-45F3-8E98-8886009D8430}"/>
              </a:ext>
            </a:extLst>
          </p:cNvPr>
          <p:cNvSpPr txBox="1"/>
          <p:nvPr/>
        </p:nvSpPr>
        <p:spPr>
          <a:xfrm>
            <a:off x="3348312" y="3988118"/>
            <a:ext cx="549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rgbClr val="3F382E"/>
                </a:solidFill>
              </a:rPr>
              <a:t>Fusce</a:t>
            </a:r>
            <a:r>
              <a:rPr lang="en-US" altLang="zh-CN" sz="1400" dirty="0">
                <a:solidFill>
                  <a:srgbClr val="3F382E"/>
                </a:solidFill>
              </a:rPr>
              <a:t> posuere, magna sed pulvinar ultricies, purus lectus malesuada libero, sit amet commodo magna eros </a:t>
            </a:r>
            <a:r>
              <a:rPr lang="en-US" altLang="zh-CN" sz="1400" dirty="0" err="1">
                <a:solidFill>
                  <a:srgbClr val="3F382E"/>
                </a:solidFill>
              </a:rPr>
              <a:t>quis</a:t>
            </a:r>
            <a:r>
              <a:rPr lang="en-US" altLang="zh-CN" sz="1400" dirty="0">
                <a:solidFill>
                  <a:srgbClr val="3F382E"/>
                </a:solidFill>
              </a:rPr>
              <a:t> </a:t>
            </a:r>
            <a:r>
              <a:rPr lang="en-US" altLang="zh-CN" sz="1400" dirty="0" err="1">
                <a:solidFill>
                  <a:srgbClr val="3F382E"/>
                </a:solidFill>
              </a:rPr>
              <a:t>urna</a:t>
            </a:r>
            <a:endParaRPr lang="en-US" altLang="zh-CN" sz="1400" dirty="0">
              <a:solidFill>
                <a:srgbClr val="3F3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46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8492FAB-A1BC-4749-BA4E-DE2D0012545F}"/>
              </a:ext>
            </a:extLst>
          </p:cNvPr>
          <p:cNvSpPr txBox="1"/>
          <p:nvPr/>
        </p:nvSpPr>
        <p:spPr>
          <a:xfrm>
            <a:off x="2708267" y="3233918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输入标题文本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5A9182F-9E6C-4030-B236-4763CBC3251B}"/>
              </a:ext>
            </a:extLst>
          </p:cNvPr>
          <p:cNvSpPr/>
          <p:nvPr/>
        </p:nvSpPr>
        <p:spPr>
          <a:xfrm>
            <a:off x="2708267" y="3602936"/>
            <a:ext cx="2271776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Maecenas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porttitor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congue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massa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60B557-42D1-4B98-8994-77735CC8E1CE}"/>
              </a:ext>
            </a:extLst>
          </p:cNvPr>
          <p:cNvSpPr txBox="1"/>
          <p:nvPr/>
        </p:nvSpPr>
        <p:spPr>
          <a:xfrm>
            <a:off x="1789104" y="3256169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rgbClr val="6D7975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01</a:t>
            </a:r>
            <a:endParaRPr lang="zh-CN" altLang="en-US" sz="3200" dirty="0">
              <a:solidFill>
                <a:srgbClr val="6D7975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2BB7446-692C-41C5-BDCD-12721628DE40}"/>
              </a:ext>
            </a:extLst>
          </p:cNvPr>
          <p:cNvSpPr/>
          <p:nvPr/>
        </p:nvSpPr>
        <p:spPr>
          <a:xfrm>
            <a:off x="2514410" y="3486522"/>
            <a:ext cx="138186" cy="138186"/>
          </a:xfrm>
          <a:prstGeom prst="ellipse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706956-EAFF-44A6-B9C6-081615ACB367}"/>
              </a:ext>
            </a:extLst>
          </p:cNvPr>
          <p:cNvSpPr txBox="1"/>
          <p:nvPr/>
        </p:nvSpPr>
        <p:spPr>
          <a:xfrm>
            <a:off x="8131120" y="3233918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输入标题文本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43E499-8F8A-4F6E-ABC6-D2BD62A5D1CC}"/>
              </a:ext>
            </a:extLst>
          </p:cNvPr>
          <p:cNvSpPr/>
          <p:nvPr/>
        </p:nvSpPr>
        <p:spPr>
          <a:xfrm>
            <a:off x="8131120" y="3602936"/>
            <a:ext cx="2271776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Maecenas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porttitor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congue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massa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C2140F-0CA4-4BB6-8B54-2D85D2EA2102}"/>
              </a:ext>
            </a:extLst>
          </p:cNvPr>
          <p:cNvSpPr txBox="1"/>
          <p:nvPr/>
        </p:nvSpPr>
        <p:spPr>
          <a:xfrm>
            <a:off x="7211957" y="3256169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rgbClr val="6D7975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02</a:t>
            </a:r>
            <a:endParaRPr lang="zh-CN" altLang="en-US" sz="3200" dirty="0">
              <a:solidFill>
                <a:srgbClr val="6D7975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202094B-502C-408B-A696-190ECD0528E2}"/>
              </a:ext>
            </a:extLst>
          </p:cNvPr>
          <p:cNvSpPr/>
          <p:nvPr/>
        </p:nvSpPr>
        <p:spPr>
          <a:xfrm>
            <a:off x="7937263" y="3486522"/>
            <a:ext cx="138186" cy="138186"/>
          </a:xfrm>
          <a:prstGeom prst="ellipse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7F5619-4DFA-4943-9094-DFED5ECDE096}"/>
              </a:ext>
            </a:extLst>
          </p:cNvPr>
          <p:cNvSpPr txBox="1"/>
          <p:nvPr/>
        </p:nvSpPr>
        <p:spPr>
          <a:xfrm>
            <a:off x="2708267" y="4715313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输入标题文本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0AAC6E4-F0E9-4FA8-9E1F-3AC5E6AF99D6}"/>
              </a:ext>
            </a:extLst>
          </p:cNvPr>
          <p:cNvSpPr/>
          <p:nvPr/>
        </p:nvSpPr>
        <p:spPr>
          <a:xfrm>
            <a:off x="2708267" y="5084331"/>
            <a:ext cx="2271776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Maecenas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porttitor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congue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massa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7D966E9-8EC5-4E43-8A1A-BB6F7484C443}"/>
              </a:ext>
            </a:extLst>
          </p:cNvPr>
          <p:cNvSpPr txBox="1"/>
          <p:nvPr/>
        </p:nvSpPr>
        <p:spPr>
          <a:xfrm>
            <a:off x="1789104" y="4737564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rgbClr val="6D7975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03</a:t>
            </a:r>
            <a:endParaRPr lang="zh-CN" altLang="en-US" sz="3200" dirty="0">
              <a:solidFill>
                <a:srgbClr val="6D7975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49C9D489-3473-4ACA-9363-E5C850159599}"/>
              </a:ext>
            </a:extLst>
          </p:cNvPr>
          <p:cNvSpPr/>
          <p:nvPr/>
        </p:nvSpPr>
        <p:spPr>
          <a:xfrm>
            <a:off x="2514410" y="4967917"/>
            <a:ext cx="138186" cy="138186"/>
          </a:xfrm>
          <a:prstGeom prst="ellipse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C9F0B0-651B-4FA0-825F-CE91C725D0E1}"/>
              </a:ext>
            </a:extLst>
          </p:cNvPr>
          <p:cNvSpPr txBox="1"/>
          <p:nvPr/>
        </p:nvSpPr>
        <p:spPr>
          <a:xfrm>
            <a:off x="8131120" y="4715313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231E1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输入标题文本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991F4C-D38F-4C3C-806A-65EF2B979092}"/>
              </a:ext>
            </a:extLst>
          </p:cNvPr>
          <p:cNvSpPr/>
          <p:nvPr/>
        </p:nvSpPr>
        <p:spPr>
          <a:xfrm>
            <a:off x="8131120" y="5084331"/>
            <a:ext cx="2271776" cy="271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Maecenas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porttitor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congue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900" dirty="0" err="1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massa</a:t>
            </a:r>
            <a:r>
              <a:rPr lang="en-US" altLang="ko-KR" sz="900" dirty="0">
                <a:solidFill>
                  <a:srgbClr val="DEB8A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56E92C-5108-462A-9F68-2C071D81A888}"/>
              </a:ext>
            </a:extLst>
          </p:cNvPr>
          <p:cNvSpPr txBox="1"/>
          <p:nvPr/>
        </p:nvSpPr>
        <p:spPr>
          <a:xfrm>
            <a:off x="7211957" y="4737564"/>
            <a:ext cx="768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3200" dirty="0">
                <a:solidFill>
                  <a:srgbClr val="6D7975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04</a:t>
            </a:r>
            <a:endParaRPr lang="zh-CN" altLang="en-US" sz="3200" dirty="0">
              <a:solidFill>
                <a:srgbClr val="6D7975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0C9ED10-9F5B-438D-89F6-9D3C4F7F28C1}"/>
              </a:ext>
            </a:extLst>
          </p:cNvPr>
          <p:cNvSpPr/>
          <p:nvPr/>
        </p:nvSpPr>
        <p:spPr>
          <a:xfrm>
            <a:off x="7937263" y="4967917"/>
            <a:ext cx="138186" cy="138186"/>
          </a:xfrm>
          <a:prstGeom prst="ellipse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8D8BD3-46FE-4B66-877F-A117AC0ECCE9}"/>
              </a:ext>
            </a:extLst>
          </p:cNvPr>
          <p:cNvSpPr txBox="1"/>
          <p:nvPr/>
        </p:nvSpPr>
        <p:spPr>
          <a:xfrm>
            <a:off x="5399335" y="302714"/>
            <a:ext cx="1393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859A77A-0615-45A0-B0A2-8EB1CD515078}"/>
              </a:ext>
            </a:extLst>
          </p:cNvPr>
          <p:cNvSpPr txBox="1"/>
          <p:nvPr/>
        </p:nvSpPr>
        <p:spPr>
          <a:xfrm>
            <a:off x="4920343" y="1022534"/>
            <a:ext cx="2351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4000"/>
            </a:lvl1pPr>
          </a:lstStyle>
          <a:p>
            <a:pPr algn="ctr"/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  <a:cs typeface="DokChampa" panose="020B0604020202020204" pitchFamily="34" charset="-34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Century Gothic" panose="020B0502020202020204" pitchFamily="34" charset="0"/>
              <a:cs typeface="DokChampa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143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CC7CB24-DF2B-45C8-B260-D950B2D4E4E8}"/>
              </a:ext>
            </a:extLst>
          </p:cNvPr>
          <p:cNvSpPr txBox="1"/>
          <p:nvPr/>
        </p:nvSpPr>
        <p:spPr>
          <a:xfrm>
            <a:off x="3695343" y="2794337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输入标题文本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9A4F29-5CD7-4C40-93BD-4C8ACE09D4C9}"/>
              </a:ext>
            </a:extLst>
          </p:cNvPr>
          <p:cNvSpPr/>
          <p:nvPr/>
        </p:nvSpPr>
        <p:spPr>
          <a:xfrm>
            <a:off x="4473873" y="3810000"/>
            <a:ext cx="3244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Enter your text here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6791AB-149D-42C7-B3A1-5542F67BF047}"/>
              </a:ext>
            </a:extLst>
          </p:cNvPr>
          <p:cNvSpPr/>
          <p:nvPr/>
        </p:nvSpPr>
        <p:spPr>
          <a:xfrm rot="16200000">
            <a:off x="6073942" y="4175067"/>
            <a:ext cx="44112" cy="387278"/>
          </a:xfrm>
          <a:prstGeom prst="rect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386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0E96AEF-CA26-496C-9D91-F211D0C3E4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1425" y="4464227"/>
            <a:ext cx="1758794" cy="17587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8F1C795-98A9-4712-8345-BA99E25330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2560"/>
            <a:ext cx="4903932" cy="32689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DA6F031-1DA7-444F-8606-2EEA005FBDB6}"/>
              </a:ext>
            </a:extLst>
          </p:cNvPr>
          <p:cNvSpPr/>
          <p:nvPr/>
        </p:nvSpPr>
        <p:spPr>
          <a:xfrm>
            <a:off x="680720" y="2143760"/>
            <a:ext cx="3759200" cy="4080464"/>
          </a:xfrm>
          <a:prstGeom prst="rect">
            <a:avLst/>
          </a:prstGeom>
          <a:solidFill>
            <a:srgbClr val="6D7975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B0D0C8-9D61-42BD-8BC1-350544CBA8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1424" y="715186"/>
            <a:ext cx="1758794" cy="17587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12224B-CE57-410D-8778-EF4939B3F701}"/>
              </a:ext>
            </a:extLst>
          </p:cNvPr>
          <p:cNvSpPr txBox="1"/>
          <p:nvPr/>
        </p:nvSpPr>
        <p:spPr>
          <a:xfrm>
            <a:off x="896073" y="2920059"/>
            <a:ext cx="3338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algn="ctr"/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Nunc viverra imperdiet enim. Fusce est. Vivamus a tellus.</a:t>
            </a:r>
          </a:p>
          <a:p>
            <a:pPr algn="ctr"/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Pellentesque habitant morbi tristique senectus et netus et malesuada fames ac turpis egestas. Proin pharetra nonummy pede. Mauris et </a:t>
            </a:r>
            <a:r>
              <a:rPr lang="en-US" altLang="zh-CN" sz="1400" dirty="0" err="1">
                <a:solidFill>
                  <a:schemeClr val="bg1"/>
                </a:solidFill>
              </a:rPr>
              <a:t>orci</a:t>
            </a:r>
            <a:r>
              <a:rPr lang="en-US" altLang="zh-CN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B52C34-E834-4036-B031-A9637FE6EC70}"/>
              </a:ext>
            </a:extLst>
          </p:cNvPr>
          <p:cNvSpPr/>
          <p:nvPr/>
        </p:nvSpPr>
        <p:spPr>
          <a:xfrm>
            <a:off x="1208190" y="2326835"/>
            <a:ext cx="2714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Project display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0C9669-7F93-4773-B7DC-99C62157B3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1424" y="2589706"/>
            <a:ext cx="1758794" cy="17587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EC2F74D-B86C-45B9-AD2B-0D081A74AF3C}"/>
              </a:ext>
            </a:extLst>
          </p:cNvPr>
          <p:cNvSpPr/>
          <p:nvPr/>
        </p:nvSpPr>
        <p:spPr>
          <a:xfrm>
            <a:off x="7600354" y="1063228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Project display 01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CAC2D0F-7505-4BC5-86B8-475176DA143C}"/>
              </a:ext>
            </a:extLst>
          </p:cNvPr>
          <p:cNvSpPr txBox="1"/>
          <p:nvPr/>
        </p:nvSpPr>
        <p:spPr>
          <a:xfrm>
            <a:off x="7600354" y="1458004"/>
            <a:ext cx="413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turpis egestas. Proin pharetra nonummy pede. Mauris et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orci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DFC0E89D-8664-4D02-B0CE-2EEE3046E41A}"/>
              </a:ext>
            </a:extLst>
          </p:cNvPr>
          <p:cNvSpPr/>
          <p:nvPr/>
        </p:nvSpPr>
        <p:spPr>
          <a:xfrm rot="5400000">
            <a:off x="7262291" y="1140070"/>
            <a:ext cx="300942" cy="259433"/>
          </a:xfrm>
          <a:prstGeom prst="triangle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8FA353-5313-486D-B1F6-11214B0390C2}"/>
              </a:ext>
            </a:extLst>
          </p:cNvPr>
          <p:cNvSpPr/>
          <p:nvPr/>
        </p:nvSpPr>
        <p:spPr>
          <a:xfrm>
            <a:off x="7600354" y="2882538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Project display 02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0AE6651-B7B1-4CC7-9D7D-2EF66C042FC8}"/>
              </a:ext>
            </a:extLst>
          </p:cNvPr>
          <p:cNvSpPr txBox="1"/>
          <p:nvPr/>
        </p:nvSpPr>
        <p:spPr>
          <a:xfrm>
            <a:off x="7600354" y="3277314"/>
            <a:ext cx="413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turpis egestas. Proin pharetra nonummy pede. Mauris et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orci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8EAE2FCE-14C2-4C3F-82C5-E5EBBEB67301}"/>
              </a:ext>
            </a:extLst>
          </p:cNvPr>
          <p:cNvSpPr/>
          <p:nvPr/>
        </p:nvSpPr>
        <p:spPr>
          <a:xfrm rot="5400000">
            <a:off x="7262291" y="2959380"/>
            <a:ext cx="300942" cy="259433"/>
          </a:xfrm>
          <a:prstGeom prst="triangle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946B30-5F10-4689-9D2E-A3AF39E7CB0F}"/>
              </a:ext>
            </a:extLst>
          </p:cNvPr>
          <p:cNvSpPr/>
          <p:nvPr/>
        </p:nvSpPr>
        <p:spPr>
          <a:xfrm>
            <a:off x="7600354" y="4750136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Project display 03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1E702A5-E212-48C2-9B63-A5C9E4888138}"/>
              </a:ext>
            </a:extLst>
          </p:cNvPr>
          <p:cNvSpPr txBox="1"/>
          <p:nvPr/>
        </p:nvSpPr>
        <p:spPr>
          <a:xfrm>
            <a:off x="7600354" y="5144912"/>
            <a:ext cx="413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turpis egestas. Proin pharetra nonummy pede. Mauris et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orci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73CBA056-4825-4F7D-BBB8-B7D027188F98}"/>
              </a:ext>
            </a:extLst>
          </p:cNvPr>
          <p:cNvSpPr/>
          <p:nvPr/>
        </p:nvSpPr>
        <p:spPr>
          <a:xfrm rot="5400000">
            <a:off x="7262291" y="4826978"/>
            <a:ext cx="300942" cy="259433"/>
          </a:xfrm>
          <a:prstGeom prst="triangle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81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633639-F665-4F96-A816-F8BDC3B87CFB}"/>
              </a:ext>
            </a:extLst>
          </p:cNvPr>
          <p:cNvSpPr txBox="1"/>
          <p:nvPr/>
        </p:nvSpPr>
        <p:spPr>
          <a:xfrm>
            <a:off x="4926449" y="6026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添加标题文本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222D12-5E24-4CCF-A881-84E4A41092BD}"/>
              </a:ext>
            </a:extLst>
          </p:cNvPr>
          <p:cNvSpPr/>
          <p:nvPr/>
        </p:nvSpPr>
        <p:spPr>
          <a:xfrm>
            <a:off x="4473873" y="1062400"/>
            <a:ext cx="32442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rgbClr val="DEB8A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Enter your text here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1DE33D-F1A9-4CB7-B91F-AB3A8C60EC64}"/>
              </a:ext>
            </a:extLst>
          </p:cNvPr>
          <p:cNvSpPr/>
          <p:nvPr/>
        </p:nvSpPr>
        <p:spPr>
          <a:xfrm>
            <a:off x="1094613" y="2026806"/>
            <a:ext cx="2710723" cy="625033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Work  </a:t>
            </a:r>
            <a:r>
              <a:rPr lang="en-US" altLang="zh-CN"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01</a:t>
            </a:r>
            <a:r>
              <a:rPr lang="zh-CN" altLang="en-US"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 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0C544E7-B2F2-4150-A770-E4364734641A}"/>
              </a:ext>
            </a:extLst>
          </p:cNvPr>
          <p:cNvCxnSpPr>
            <a:cxnSpLocks/>
          </p:cNvCxnSpPr>
          <p:nvPr/>
        </p:nvCxnSpPr>
        <p:spPr>
          <a:xfrm>
            <a:off x="4472810" y="2651839"/>
            <a:ext cx="6624577" cy="0"/>
          </a:xfrm>
          <a:prstGeom prst="line">
            <a:avLst/>
          </a:prstGeom>
          <a:ln>
            <a:solidFill>
              <a:srgbClr val="DEB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9926394-767A-4DD6-BE64-6D02330BE9CF}"/>
              </a:ext>
            </a:extLst>
          </p:cNvPr>
          <p:cNvSpPr txBox="1"/>
          <p:nvPr/>
        </p:nvSpPr>
        <p:spPr>
          <a:xfrm>
            <a:off x="4472809" y="1940337"/>
            <a:ext cx="662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adipiscing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porttitor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congue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massa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it-IT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Fusce posuere, magna sed pulvinar ultricies, Pellentesque habitant morbi tristique senectus et netus et malesuada fames ac turpis egestas. Proin pharetra nonummy pede. Mauris et orci.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20634F4-6542-40E3-9A83-5B36DBF036BB}"/>
              </a:ext>
            </a:extLst>
          </p:cNvPr>
          <p:cNvSpPr/>
          <p:nvPr/>
        </p:nvSpPr>
        <p:spPr>
          <a:xfrm>
            <a:off x="3530591" y="1754266"/>
            <a:ext cx="545079" cy="545079"/>
          </a:xfrm>
          <a:prstGeom prst="ellipse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comments-bubble-with-a-pencil_15547">
            <a:extLst>
              <a:ext uri="{FF2B5EF4-FFF2-40B4-BE49-F238E27FC236}">
                <a16:creationId xmlns:a16="http://schemas.microsoft.com/office/drawing/2014/main" id="{0ECEC73A-BC73-4EF8-ABBE-AF5C88629549}"/>
              </a:ext>
            </a:extLst>
          </p:cNvPr>
          <p:cNvSpPr>
            <a:spLocks noChangeAspect="1"/>
          </p:cNvSpPr>
          <p:nvPr/>
        </p:nvSpPr>
        <p:spPr bwMode="auto">
          <a:xfrm>
            <a:off x="3650709" y="1930177"/>
            <a:ext cx="304841" cy="225373"/>
          </a:xfrm>
          <a:custGeom>
            <a:avLst/>
            <a:gdLst>
              <a:gd name="T0" fmla="*/ 396 w 416"/>
              <a:gd name="T1" fmla="*/ 246 h 308"/>
              <a:gd name="T2" fmla="*/ 365 w 416"/>
              <a:gd name="T3" fmla="*/ 220 h 308"/>
              <a:gd name="T4" fmla="*/ 208 w 416"/>
              <a:gd name="T5" fmla="*/ 0 h 308"/>
              <a:gd name="T6" fmla="*/ 71 w 416"/>
              <a:gd name="T7" fmla="*/ 233 h 308"/>
              <a:gd name="T8" fmla="*/ 60 w 416"/>
              <a:gd name="T9" fmla="*/ 307 h 308"/>
              <a:gd name="T10" fmla="*/ 174 w 416"/>
              <a:gd name="T11" fmla="*/ 264 h 308"/>
              <a:gd name="T12" fmla="*/ 293 w 416"/>
              <a:gd name="T13" fmla="*/ 255 h 308"/>
              <a:gd name="T14" fmla="*/ 351 w 416"/>
              <a:gd name="T15" fmla="*/ 302 h 308"/>
              <a:gd name="T16" fmla="*/ 364 w 416"/>
              <a:gd name="T17" fmla="*/ 306 h 308"/>
              <a:gd name="T18" fmla="*/ 387 w 416"/>
              <a:gd name="T19" fmla="*/ 296 h 308"/>
              <a:gd name="T20" fmla="*/ 403 w 416"/>
              <a:gd name="T21" fmla="*/ 257 h 308"/>
              <a:gd name="T22" fmla="*/ 208 w 416"/>
              <a:gd name="T23" fmla="*/ 239 h 308"/>
              <a:gd name="T24" fmla="*/ 163 w 416"/>
              <a:gd name="T25" fmla="*/ 236 h 308"/>
              <a:gd name="T26" fmla="*/ 81 w 416"/>
              <a:gd name="T27" fmla="*/ 281 h 308"/>
              <a:gd name="T28" fmla="*/ 94 w 416"/>
              <a:gd name="T29" fmla="*/ 215 h 308"/>
              <a:gd name="T30" fmla="*/ 208 w 416"/>
              <a:gd name="T31" fmla="*/ 27 h 308"/>
              <a:gd name="T32" fmla="*/ 343 w 416"/>
              <a:gd name="T33" fmla="*/ 203 h 308"/>
              <a:gd name="T34" fmla="*/ 232 w 416"/>
              <a:gd name="T35" fmla="*/ 112 h 308"/>
              <a:gd name="T36" fmla="*/ 227 w 416"/>
              <a:gd name="T37" fmla="*/ 108 h 308"/>
              <a:gd name="T38" fmla="*/ 223 w 416"/>
              <a:gd name="T39" fmla="*/ 107 h 308"/>
              <a:gd name="T40" fmla="*/ 149 w 416"/>
              <a:gd name="T41" fmla="*/ 83 h 308"/>
              <a:gd name="T42" fmla="*/ 179 w 416"/>
              <a:gd name="T43" fmla="*/ 161 h 308"/>
              <a:gd name="T44" fmla="*/ 182 w 416"/>
              <a:gd name="T45" fmla="*/ 164 h 308"/>
              <a:gd name="T46" fmla="*/ 187 w 416"/>
              <a:gd name="T47" fmla="*/ 169 h 308"/>
              <a:gd name="T48" fmla="*/ 266 w 416"/>
              <a:gd name="T49" fmla="*/ 233 h 308"/>
              <a:gd name="T50" fmla="*/ 209 w 416"/>
              <a:gd name="T51" fmla="*/ 163 h 308"/>
              <a:gd name="T52" fmla="*/ 296 w 416"/>
              <a:gd name="T53" fmla="*/ 225 h 308"/>
              <a:gd name="T54" fmla="*/ 208 w 416"/>
              <a:gd name="T55" fmla="*/ 165 h 308"/>
              <a:gd name="T56" fmla="*/ 205 w 416"/>
              <a:gd name="T57" fmla="*/ 136 h 308"/>
              <a:gd name="T58" fmla="*/ 160 w 416"/>
              <a:gd name="T59" fmla="*/ 100 h 308"/>
              <a:gd name="T60" fmla="*/ 211 w 416"/>
              <a:gd name="T61" fmla="*/ 129 h 308"/>
              <a:gd name="T62" fmla="*/ 319 w 416"/>
              <a:gd name="T63" fmla="*/ 255 h 308"/>
              <a:gd name="T64" fmla="*/ 320 w 416"/>
              <a:gd name="T65" fmla="*/ 245 h 308"/>
              <a:gd name="T66" fmla="*/ 319 w 416"/>
              <a:gd name="T67" fmla="*/ 255 h 308"/>
              <a:gd name="T68" fmla="*/ 354 w 416"/>
              <a:gd name="T69" fmla="*/ 270 h 308"/>
              <a:gd name="T70" fmla="*/ 328 w 416"/>
              <a:gd name="T71" fmla="*/ 266 h 308"/>
              <a:gd name="T72" fmla="*/ 376 w 416"/>
              <a:gd name="T73" fmla="*/ 246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6" h="308">
                <a:moveTo>
                  <a:pt x="398" y="247"/>
                </a:moveTo>
                <a:cubicBezTo>
                  <a:pt x="397" y="246"/>
                  <a:pt x="397" y="246"/>
                  <a:pt x="396" y="246"/>
                </a:cubicBezTo>
                <a:cubicBezTo>
                  <a:pt x="396" y="245"/>
                  <a:pt x="395" y="245"/>
                  <a:pt x="395" y="244"/>
                </a:cubicBezTo>
                <a:lnTo>
                  <a:pt x="365" y="220"/>
                </a:lnTo>
                <a:cubicBezTo>
                  <a:pt x="397" y="197"/>
                  <a:pt x="416" y="167"/>
                  <a:pt x="416" y="133"/>
                </a:cubicBezTo>
                <a:cubicBezTo>
                  <a:pt x="416" y="58"/>
                  <a:pt x="324" y="0"/>
                  <a:pt x="208" y="0"/>
                </a:cubicBezTo>
                <a:cubicBezTo>
                  <a:pt x="91" y="0"/>
                  <a:pt x="0" y="58"/>
                  <a:pt x="0" y="133"/>
                </a:cubicBezTo>
                <a:cubicBezTo>
                  <a:pt x="0" y="172"/>
                  <a:pt x="26" y="208"/>
                  <a:pt x="71" y="233"/>
                </a:cubicBezTo>
                <a:lnTo>
                  <a:pt x="42" y="305"/>
                </a:lnTo>
                <a:lnTo>
                  <a:pt x="60" y="307"/>
                </a:lnTo>
                <a:cubicBezTo>
                  <a:pt x="65" y="308"/>
                  <a:pt x="71" y="308"/>
                  <a:pt x="76" y="308"/>
                </a:cubicBezTo>
                <a:cubicBezTo>
                  <a:pt x="124" y="308"/>
                  <a:pt x="155" y="285"/>
                  <a:pt x="174" y="264"/>
                </a:cubicBezTo>
                <a:cubicBezTo>
                  <a:pt x="185" y="265"/>
                  <a:pt x="197" y="266"/>
                  <a:pt x="208" y="266"/>
                </a:cubicBezTo>
                <a:cubicBezTo>
                  <a:pt x="238" y="266"/>
                  <a:pt x="267" y="262"/>
                  <a:pt x="293" y="255"/>
                </a:cubicBezTo>
                <a:lnTo>
                  <a:pt x="349" y="300"/>
                </a:lnTo>
                <a:cubicBezTo>
                  <a:pt x="350" y="301"/>
                  <a:pt x="350" y="301"/>
                  <a:pt x="351" y="302"/>
                </a:cubicBezTo>
                <a:cubicBezTo>
                  <a:pt x="352" y="302"/>
                  <a:pt x="352" y="302"/>
                  <a:pt x="352" y="303"/>
                </a:cubicBezTo>
                <a:cubicBezTo>
                  <a:pt x="356" y="305"/>
                  <a:pt x="360" y="306"/>
                  <a:pt x="364" y="306"/>
                </a:cubicBezTo>
                <a:cubicBezTo>
                  <a:pt x="365" y="306"/>
                  <a:pt x="365" y="306"/>
                  <a:pt x="366" y="306"/>
                </a:cubicBezTo>
                <a:cubicBezTo>
                  <a:pt x="374" y="306"/>
                  <a:pt x="381" y="303"/>
                  <a:pt x="387" y="296"/>
                </a:cubicBezTo>
                <a:lnTo>
                  <a:pt x="399" y="282"/>
                </a:lnTo>
                <a:cubicBezTo>
                  <a:pt x="404" y="275"/>
                  <a:pt x="406" y="266"/>
                  <a:pt x="403" y="257"/>
                </a:cubicBezTo>
                <a:cubicBezTo>
                  <a:pt x="403" y="253"/>
                  <a:pt x="401" y="249"/>
                  <a:pt x="398" y="247"/>
                </a:cubicBezTo>
                <a:close/>
                <a:moveTo>
                  <a:pt x="208" y="239"/>
                </a:moveTo>
                <a:cubicBezTo>
                  <a:pt x="195" y="239"/>
                  <a:pt x="183" y="238"/>
                  <a:pt x="171" y="237"/>
                </a:cubicBezTo>
                <a:lnTo>
                  <a:pt x="163" y="236"/>
                </a:lnTo>
                <a:lnTo>
                  <a:pt x="159" y="242"/>
                </a:lnTo>
                <a:cubicBezTo>
                  <a:pt x="138" y="267"/>
                  <a:pt x="112" y="280"/>
                  <a:pt x="81" y="281"/>
                </a:cubicBezTo>
                <a:lnTo>
                  <a:pt x="105" y="221"/>
                </a:lnTo>
                <a:lnTo>
                  <a:pt x="94" y="215"/>
                </a:lnTo>
                <a:cubicBezTo>
                  <a:pt x="51" y="195"/>
                  <a:pt x="27" y="165"/>
                  <a:pt x="27" y="133"/>
                </a:cubicBezTo>
                <a:cubicBezTo>
                  <a:pt x="27" y="75"/>
                  <a:pt x="110" y="27"/>
                  <a:pt x="208" y="27"/>
                </a:cubicBezTo>
                <a:cubicBezTo>
                  <a:pt x="306" y="27"/>
                  <a:pt x="389" y="75"/>
                  <a:pt x="389" y="133"/>
                </a:cubicBezTo>
                <a:cubicBezTo>
                  <a:pt x="389" y="159"/>
                  <a:pt x="372" y="184"/>
                  <a:pt x="343" y="203"/>
                </a:cubicBezTo>
                <a:lnTo>
                  <a:pt x="248" y="125"/>
                </a:lnTo>
                <a:lnTo>
                  <a:pt x="232" y="112"/>
                </a:lnTo>
                <a:cubicBezTo>
                  <a:pt x="231" y="111"/>
                  <a:pt x="230" y="110"/>
                  <a:pt x="228" y="109"/>
                </a:cubicBezTo>
                <a:lnTo>
                  <a:pt x="227" y="108"/>
                </a:lnTo>
                <a:lnTo>
                  <a:pt x="227" y="108"/>
                </a:lnTo>
                <a:cubicBezTo>
                  <a:pt x="226" y="108"/>
                  <a:pt x="225" y="107"/>
                  <a:pt x="223" y="107"/>
                </a:cubicBezTo>
                <a:lnTo>
                  <a:pt x="156" y="85"/>
                </a:lnTo>
                <a:cubicBezTo>
                  <a:pt x="153" y="84"/>
                  <a:pt x="151" y="83"/>
                  <a:pt x="149" y="83"/>
                </a:cubicBezTo>
                <a:cubicBezTo>
                  <a:pt x="141" y="83"/>
                  <a:pt x="138" y="90"/>
                  <a:pt x="144" y="100"/>
                </a:cubicBezTo>
                <a:lnTo>
                  <a:pt x="179" y="161"/>
                </a:lnTo>
                <a:cubicBezTo>
                  <a:pt x="180" y="162"/>
                  <a:pt x="181" y="163"/>
                  <a:pt x="182" y="164"/>
                </a:cubicBezTo>
                <a:lnTo>
                  <a:pt x="182" y="164"/>
                </a:lnTo>
                <a:lnTo>
                  <a:pt x="182" y="165"/>
                </a:lnTo>
                <a:cubicBezTo>
                  <a:pt x="184" y="166"/>
                  <a:pt x="185" y="168"/>
                  <a:pt x="187" y="169"/>
                </a:cubicBezTo>
                <a:lnTo>
                  <a:pt x="209" y="186"/>
                </a:lnTo>
                <a:lnTo>
                  <a:pt x="266" y="233"/>
                </a:lnTo>
                <a:cubicBezTo>
                  <a:pt x="248" y="237"/>
                  <a:pt x="228" y="239"/>
                  <a:pt x="208" y="239"/>
                </a:cubicBezTo>
                <a:close/>
                <a:moveTo>
                  <a:pt x="209" y="163"/>
                </a:moveTo>
                <a:lnTo>
                  <a:pt x="213" y="158"/>
                </a:lnTo>
                <a:lnTo>
                  <a:pt x="296" y="225"/>
                </a:lnTo>
                <a:cubicBezTo>
                  <a:pt x="292" y="226"/>
                  <a:pt x="289" y="227"/>
                  <a:pt x="286" y="228"/>
                </a:cubicBezTo>
                <a:lnTo>
                  <a:pt x="208" y="165"/>
                </a:lnTo>
                <a:cubicBezTo>
                  <a:pt x="208" y="164"/>
                  <a:pt x="209" y="164"/>
                  <a:pt x="209" y="163"/>
                </a:cubicBezTo>
                <a:close/>
                <a:moveTo>
                  <a:pt x="205" y="136"/>
                </a:moveTo>
                <a:lnTo>
                  <a:pt x="191" y="154"/>
                </a:lnTo>
                <a:lnTo>
                  <a:pt x="160" y="100"/>
                </a:lnTo>
                <a:lnTo>
                  <a:pt x="219" y="119"/>
                </a:lnTo>
                <a:lnTo>
                  <a:pt x="211" y="129"/>
                </a:lnTo>
                <a:lnTo>
                  <a:pt x="205" y="136"/>
                </a:lnTo>
                <a:close/>
                <a:moveTo>
                  <a:pt x="319" y="255"/>
                </a:moveTo>
                <a:lnTo>
                  <a:pt x="311" y="249"/>
                </a:lnTo>
                <a:cubicBezTo>
                  <a:pt x="314" y="248"/>
                  <a:pt x="317" y="246"/>
                  <a:pt x="320" y="245"/>
                </a:cubicBezTo>
                <a:lnTo>
                  <a:pt x="324" y="249"/>
                </a:lnTo>
                <a:lnTo>
                  <a:pt x="319" y="255"/>
                </a:lnTo>
                <a:close/>
                <a:moveTo>
                  <a:pt x="366" y="255"/>
                </a:moveTo>
                <a:lnTo>
                  <a:pt x="354" y="270"/>
                </a:lnTo>
                <a:cubicBezTo>
                  <a:pt x="351" y="273"/>
                  <a:pt x="349" y="278"/>
                  <a:pt x="348" y="282"/>
                </a:cubicBezTo>
                <a:lnTo>
                  <a:pt x="328" y="266"/>
                </a:lnTo>
                <a:lnTo>
                  <a:pt x="357" y="230"/>
                </a:lnTo>
                <a:lnTo>
                  <a:pt x="376" y="246"/>
                </a:lnTo>
                <a:cubicBezTo>
                  <a:pt x="373" y="248"/>
                  <a:pt x="369" y="251"/>
                  <a:pt x="366" y="2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A3C17A-48A6-411D-9A0E-B64EC1267BA6}"/>
              </a:ext>
            </a:extLst>
          </p:cNvPr>
          <p:cNvSpPr/>
          <p:nvPr/>
        </p:nvSpPr>
        <p:spPr>
          <a:xfrm>
            <a:off x="1094613" y="3166421"/>
            <a:ext cx="2710723" cy="625033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Work  </a:t>
            </a:r>
            <a:r>
              <a:rPr lang="en-US" altLang="zh-CN"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02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B153ABDF-09E2-4425-8CAC-65161BB32A31}"/>
              </a:ext>
            </a:extLst>
          </p:cNvPr>
          <p:cNvCxnSpPr>
            <a:cxnSpLocks/>
          </p:cNvCxnSpPr>
          <p:nvPr/>
        </p:nvCxnSpPr>
        <p:spPr>
          <a:xfrm>
            <a:off x="4472810" y="3791454"/>
            <a:ext cx="6624577" cy="0"/>
          </a:xfrm>
          <a:prstGeom prst="line">
            <a:avLst/>
          </a:prstGeom>
          <a:ln>
            <a:solidFill>
              <a:srgbClr val="DEB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7">
            <a:extLst>
              <a:ext uri="{FF2B5EF4-FFF2-40B4-BE49-F238E27FC236}">
                <a16:creationId xmlns:a16="http://schemas.microsoft.com/office/drawing/2014/main" id="{66C3BAE5-3D7A-4CA8-8ECE-91490DEE316F}"/>
              </a:ext>
            </a:extLst>
          </p:cNvPr>
          <p:cNvSpPr txBox="1"/>
          <p:nvPr/>
        </p:nvSpPr>
        <p:spPr>
          <a:xfrm>
            <a:off x="4472809" y="3079952"/>
            <a:ext cx="662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consectetueradipiscingelit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porttitorconguemassa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it-IT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Fusce posuere, magna sed pulvinar ultricies, Pellentesque habitant morbi tristique senectus et netus et malesuada fames ac turpis egestas. Proin pharetra nonummy pede. Mauris et orci.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1E4A9FE-930E-4F4F-8C4F-CA8E00EA2016}"/>
              </a:ext>
            </a:extLst>
          </p:cNvPr>
          <p:cNvSpPr/>
          <p:nvPr/>
        </p:nvSpPr>
        <p:spPr>
          <a:xfrm>
            <a:off x="3530591" y="2893881"/>
            <a:ext cx="545079" cy="545079"/>
          </a:xfrm>
          <a:prstGeom prst="ellipse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comments-bubble-with-a-pencil_15547">
            <a:extLst>
              <a:ext uri="{FF2B5EF4-FFF2-40B4-BE49-F238E27FC236}">
                <a16:creationId xmlns:a16="http://schemas.microsoft.com/office/drawing/2014/main" id="{CFEB6DAD-EF06-4376-8822-62854CE04854}"/>
              </a:ext>
            </a:extLst>
          </p:cNvPr>
          <p:cNvSpPr>
            <a:spLocks noChangeAspect="1"/>
          </p:cNvSpPr>
          <p:nvPr/>
        </p:nvSpPr>
        <p:spPr bwMode="auto">
          <a:xfrm>
            <a:off x="3652614" y="3020963"/>
            <a:ext cx="304841" cy="303979"/>
          </a:xfrm>
          <a:custGeom>
            <a:avLst/>
            <a:gdLst>
              <a:gd name="connsiteX0" fmla="*/ 303461 w 607465"/>
              <a:gd name="connsiteY0" fmla="*/ 241994 h 605749"/>
              <a:gd name="connsiteX1" fmla="*/ 354648 w 607465"/>
              <a:gd name="connsiteY1" fmla="*/ 293112 h 605749"/>
              <a:gd name="connsiteX2" fmla="*/ 303461 w 607465"/>
              <a:gd name="connsiteY2" fmla="*/ 344230 h 605749"/>
              <a:gd name="connsiteX3" fmla="*/ 252274 w 607465"/>
              <a:gd name="connsiteY3" fmla="*/ 293112 h 605749"/>
              <a:gd name="connsiteX4" fmla="*/ 303461 w 607465"/>
              <a:gd name="connsiteY4" fmla="*/ 241994 h 605749"/>
              <a:gd name="connsiteX5" fmla="*/ 303860 w 607465"/>
              <a:gd name="connsiteY5" fmla="*/ 130222 h 605749"/>
              <a:gd name="connsiteX6" fmla="*/ 141170 w 607465"/>
              <a:gd name="connsiteY6" fmla="*/ 292690 h 605749"/>
              <a:gd name="connsiteX7" fmla="*/ 303860 w 607465"/>
              <a:gd name="connsiteY7" fmla="*/ 456018 h 605749"/>
              <a:gd name="connsiteX8" fmla="*/ 466549 w 607465"/>
              <a:gd name="connsiteY8" fmla="*/ 292690 h 605749"/>
              <a:gd name="connsiteX9" fmla="*/ 303860 w 607465"/>
              <a:gd name="connsiteY9" fmla="*/ 130222 h 605749"/>
              <a:gd name="connsiteX10" fmla="*/ 390369 w 607465"/>
              <a:gd name="connsiteY10" fmla="*/ 527 h 605749"/>
              <a:gd name="connsiteX11" fmla="*/ 418345 w 607465"/>
              <a:gd name="connsiteY11" fmla="*/ 8156 h 605749"/>
              <a:gd name="connsiteX12" fmla="*/ 455359 w 607465"/>
              <a:gd name="connsiteY12" fmla="*/ 34804 h 605749"/>
              <a:gd name="connsiteX13" fmla="*/ 459663 w 607465"/>
              <a:gd name="connsiteY13" fmla="*/ 73487 h 605749"/>
              <a:gd name="connsiteX14" fmla="*/ 450194 w 607465"/>
              <a:gd name="connsiteY14" fmla="*/ 97556 h 605749"/>
              <a:gd name="connsiteX15" fmla="*/ 458802 w 607465"/>
              <a:gd name="connsiteY15" fmla="*/ 131941 h 605749"/>
              <a:gd name="connsiteX16" fmla="*/ 465688 w 607465"/>
              <a:gd name="connsiteY16" fmla="*/ 137958 h 605749"/>
              <a:gd name="connsiteX17" fmla="*/ 500120 w 607465"/>
              <a:gd name="connsiteY17" fmla="*/ 144835 h 605749"/>
              <a:gd name="connsiteX18" fmla="*/ 524222 w 607465"/>
              <a:gd name="connsiteY18" fmla="*/ 134520 h 605749"/>
              <a:gd name="connsiteX19" fmla="*/ 562958 w 607465"/>
              <a:gd name="connsiteY19" fmla="*/ 136239 h 605749"/>
              <a:gd name="connsiteX20" fmla="*/ 594807 w 607465"/>
              <a:gd name="connsiteY20" fmla="*/ 179220 h 605749"/>
              <a:gd name="connsiteX21" fmla="*/ 601694 w 607465"/>
              <a:gd name="connsiteY21" fmla="*/ 222201 h 605749"/>
              <a:gd name="connsiteX22" fmla="*/ 576731 w 607465"/>
              <a:gd name="connsiteY22" fmla="*/ 252288 h 605749"/>
              <a:gd name="connsiteX23" fmla="*/ 549185 w 607465"/>
              <a:gd name="connsiteY23" fmla="*/ 264323 h 605749"/>
              <a:gd name="connsiteX24" fmla="*/ 530248 w 607465"/>
              <a:gd name="connsiteY24" fmla="*/ 283234 h 605749"/>
              <a:gd name="connsiteX25" fmla="*/ 530248 w 607465"/>
              <a:gd name="connsiteY25" fmla="*/ 292690 h 605749"/>
              <a:gd name="connsiteX26" fmla="*/ 530248 w 607465"/>
              <a:gd name="connsiteY26" fmla="*/ 307303 h 605749"/>
              <a:gd name="connsiteX27" fmla="*/ 549185 w 607465"/>
              <a:gd name="connsiteY27" fmla="*/ 328794 h 605749"/>
              <a:gd name="connsiteX28" fmla="*/ 579313 w 607465"/>
              <a:gd name="connsiteY28" fmla="*/ 340829 h 605749"/>
              <a:gd name="connsiteX29" fmla="*/ 605998 w 607465"/>
              <a:gd name="connsiteY29" fmla="*/ 369196 h 605749"/>
              <a:gd name="connsiteX30" fmla="*/ 599111 w 607465"/>
              <a:gd name="connsiteY30" fmla="*/ 425071 h 605749"/>
              <a:gd name="connsiteX31" fmla="*/ 573288 w 607465"/>
              <a:gd name="connsiteY31" fmla="*/ 459456 h 605749"/>
              <a:gd name="connsiteX32" fmla="*/ 533691 w 607465"/>
              <a:gd name="connsiteY32" fmla="*/ 461175 h 605749"/>
              <a:gd name="connsiteX33" fmla="*/ 494095 w 607465"/>
              <a:gd name="connsiteY33" fmla="*/ 446562 h 605749"/>
              <a:gd name="connsiteX34" fmla="*/ 459663 w 607465"/>
              <a:gd name="connsiteY34" fmla="*/ 452579 h 605749"/>
              <a:gd name="connsiteX35" fmla="*/ 453637 w 607465"/>
              <a:gd name="connsiteY35" fmla="*/ 484385 h 605749"/>
              <a:gd name="connsiteX36" fmla="*/ 471714 w 607465"/>
              <a:gd name="connsiteY36" fmla="*/ 525647 h 605749"/>
              <a:gd name="connsiteX37" fmla="*/ 472575 w 607465"/>
              <a:gd name="connsiteY37" fmla="*/ 565189 h 605749"/>
              <a:gd name="connsiteX38" fmla="*/ 435561 w 607465"/>
              <a:gd name="connsiteY38" fmla="*/ 593557 h 605749"/>
              <a:gd name="connsiteX39" fmla="*/ 384774 w 607465"/>
              <a:gd name="connsiteY39" fmla="*/ 602153 h 605749"/>
              <a:gd name="connsiteX40" fmla="*/ 354646 w 607465"/>
              <a:gd name="connsiteY40" fmla="*/ 578943 h 605749"/>
              <a:gd name="connsiteX41" fmla="*/ 332266 w 607465"/>
              <a:gd name="connsiteY41" fmla="*/ 528226 h 605749"/>
              <a:gd name="connsiteX42" fmla="*/ 318493 w 607465"/>
              <a:gd name="connsiteY42" fmla="*/ 508454 h 605749"/>
              <a:gd name="connsiteX43" fmla="*/ 314189 w 607465"/>
              <a:gd name="connsiteY43" fmla="*/ 508454 h 605749"/>
              <a:gd name="connsiteX44" fmla="*/ 303860 w 607465"/>
              <a:gd name="connsiteY44" fmla="*/ 508454 h 605749"/>
              <a:gd name="connsiteX45" fmla="*/ 286644 w 607465"/>
              <a:gd name="connsiteY45" fmla="*/ 528226 h 605749"/>
              <a:gd name="connsiteX46" fmla="*/ 266846 w 607465"/>
              <a:gd name="connsiteY46" fmla="*/ 579803 h 605749"/>
              <a:gd name="connsiteX47" fmla="*/ 238439 w 607465"/>
              <a:gd name="connsiteY47" fmla="*/ 605591 h 605749"/>
              <a:gd name="connsiteX48" fmla="*/ 189374 w 607465"/>
              <a:gd name="connsiteY48" fmla="*/ 596136 h 605749"/>
              <a:gd name="connsiteX49" fmla="*/ 148917 w 607465"/>
              <a:gd name="connsiteY49" fmla="*/ 572926 h 605749"/>
              <a:gd name="connsiteX50" fmla="*/ 146335 w 607465"/>
              <a:gd name="connsiteY50" fmla="*/ 533383 h 605749"/>
              <a:gd name="connsiteX51" fmla="*/ 166994 w 607465"/>
              <a:gd name="connsiteY51" fmla="*/ 479227 h 605749"/>
              <a:gd name="connsiteX52" fmla="*/ 165272 w 607465"/>
              <a:gd name="connsiteY52" fmla="*/ 450000 h 605749"/>
              <a:gd name="connsiteX53" fmla="*/ 136005 w 607465"/>
              <a:gd name="connsiteY53" fmla="*/ 450000 h 605749"/>
              <a:gd name="connsiteX54" fmla="*/ 82636 w 607465"/>
              <a:gd name="connsiteY54" fmla="*/ 474070 h 605749"/>
              <a:gd name="connsiteX55" fmla="*/ 43900 w 607465"/>
              <a:gd name="connsiteY55" fmla="*/ 472350 h 605749"/>
              <a:gd name="connsiteX56" fmla="*/ 15494 w 607465"/>
              <a:gd name="connsiteY56" fmla="*/ 431089 h 605749"/>
              <a:gd name="connsiteX57" fmla="*/ 3443 w 607465"/>
              <a:gd name="connsiteY57" fmla="*/ 386388 h 605749"/>
              <a:gd name="connsiteX58" fmla="*/ 29267 w 607465"/>
              <a:gd name="connsiteY58" fmla="*/ 356302 h 605749"/>
              <a:gd name="connsiteX59" fmla="*/ 80054 w 607465"/>
              <a:gd name="connsiteY59" fmla="*/ 333952 h 605749"/>
              <a:gd name="connsiteX60" fmla="*/ 98130 w 607465"/>
              <a:gd name="connsiteY60" fmla="*/ 310742 h 605749"/>
              <a:gd name="connsiteX61" fmla="*/ 76610 w 607465"/>
              <a:gd name="connsiteY61" fmla="*/ 288392 h 605749"/>
              <a:gd name="connsiteX62" fmla="*/ 26685 w 607465"/>
              <a:gd name="connsiteY62" fmla="*/ 269480 h 605749"/>
              <a:gd name="connsiteX63" fmla="*/ 0 w 607465"/>
              <a:gd name="connsiteY63" fmla="*/ 241113 h 605749"/>
              <a:gd name="connsiteX64" fmla="*/ 9469 w 607465"/>
              <a:gd name="connsiteY64" fmla="*/ 192114 h 605749"/>
              <a:gd name="connsiteX65" fmla="*/ 33571 w 607465"/>
              <a:gd name="connsiteY65" fmla="*/ 151712 h 605749"/>
              <a:gd name="connsiteX66" fmla="*/ 72307 w 607465"/>
              <a:gd name="connsiteY66" fmla="*/ 148274 h 605749"/>
              <a:gd name="connsiteX67" fmla="*/ 113625 w 607465"/>
              <a:gd name="connsiteY67" fmla="*/ 163747 h 605749"/>
              <a:gd name="connsiteX68" fmla="*/ 145474 w 607465"/>
              <a:gd name="connsiteY68" fmla="*/ 156870 h 605749"/>
              <a:gd name="connsiteX69" fmla="*/ 148917 w 607465"/>
              <a:gd name="connsiteY69" fmla="*/ 122485 h 605749"/>
              <a:gd name="connsiteX70" fmla="*/ 131701 w 607465"/>
              <a:gd name="connsiteY70" fmla="*/ 84662 h 605749"/>
              <a:gd name="connsiteX71" fmla="*/ 133423 w 607465"/>
              <a:gd name="connsiteY71" fmla="*/ 45979 h 605749"/>
              <a:gd name="connsiteX72" fmla="*/ 174741 w 607465"/>
              <a:gd name="connsiteY72" fmla="*/ 18471 h 605749"/>
              <a:gd name="connsiteX73" fmla="*/ 220363 w 607465"/>
              <a:gd name="connsiteY73" fmla="*/ 6437 h 605749"/>
              <a:gd name="connsiteX74" fmla="*/ 249630 w 607465"/>
              <a:gd name="connsiteY74" fmla="*/ 32225 h 605749"/>
              <a:gd name="connsiteX75" fmla="*/ 262542 w 607465"/>
              <a:gd name="connsiteY75" fmla="*/ 60593 h 605749"/>
              <a:gd name="connsiteX76" fmla="*/ 292669 w 607465"/>
              <a:gd name="connsiteY76" fmla="*/ 76925 h 605749"/>
              <a:gd name="connsiteX77" fmla="*/ 314189 w 607465"/>
              <a:gd name="connsiteY77" fmla="*/ 76066 h 605749"/>
              <a:gd name="connsiteX78" fmla="*/ 316772 w 607465"/>
              <a:gd name="connsiteY78" fmla="*/ 76066 h 605749"/>
              <a:gd name="connsiteX79" fmla="*/ 327962 w 607465"/>
              <a:gd name="connsiteY79" fmla="*/ 56295 h 605749"/>
              <a:gd name="connsiteX80" fmla="*/ 338291 w 607465"/>
              <a:gd name="connsiteY80" fmla="*/ 27068 h 605749"/>
              <a:gd name="connsiteX81" fmla="*/ 367558 w 607465"/>
              <a:gd name="connsiteY81" fmla="*/ 1279 h 605749"/>
              <a:gd name="connsiteX82" fmla="*/ 390369 w 607465"/>
              <a:gd name="connsiteY82" fmla="*/ 527 h 60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07465" h="605749">
                <a:moveTo>
                  <a:pt x="303461" y="241994"/>
                </a:moveTo>
                <a:cubicBezTo>
                  <a:pt x="331731" y="241994"/>
                  <a:pt x="354648" y="264880"/>
                  <a:pt x="354648" y="293112"/>
                </a:cubicBezTo>
                <a:cubicBezTo>
                  <a:pt x="354648" y="321344"/>
                  <a:pt x="331731" y="344230"/>
                  <a:pt x="303461" y="344230"/>
                </a:cubicBezTo>
                <a:cubicBezTo>
                  <a:pt x="275191" y="344230"/>
                  <a:pt x="252274" y="321344"/>
                  <a:pt x="252274" y="293112"/>
                </a:cubicBezTo>
                <a:cubicBezTo>
                  <a:pt x="252274" y="264880"/>
                  <a:pt x="275191" y="241994"/>
                  <a:pt x="303461" y="241994"/>
                </a:cubicBezTo>
                <a:close/>
                <a:moveTo>
                  <a:pt x="303860" y="130222"/>
                </a:moveTo>
                <a:cubicBezTo>
                  <a:pt x="213476" y="130222"/>
                  <a:pt x="141170" y="203290"/>
                  <a:pt x="141170" y="292690"/>
                </a:cubicBezTo>
                <a:cubicBezTo>
                  <a:pt x="141170" y="382950"/>
                  <a:pt x="213476" y="456018"/>
                  <a:pt x="303860" y="456018"/>
                </a:cubicBezTo>
                <a:cubicBezTo>
                  <a:pt x="393382" y="456018"/>
                  <a:pt x="466549" y="382950"/>
                  <a:pt x="466549" y="292690"/>
                </a:cubicBezTo>
                <a:cubicBezTo>
                  <a:pt x="466549" y="203290"/>
                  <a:pt x="393382" y="130222"/>
                  <a:pt x="303860" y="130222"/>
                </a:cubicBezTo>
                <a:close/>
                <a:moveTo>
                  <a:pt x="390369" y="527"/>
                </a:moveTo>
                <a:cubicBezTo>
                  <a:pt x="398977" y="1494"/>
                  <a:pt x="408446" y="3858"/>
                  <a:pt x="418345" y="8156"/>
                </a:cubicBezTo>
                <a:cubicBezTo>
                  <a:pt x="436422" y="15892"/>
                  <a:pt x="448473" y="26208"/>
                  <a:pt x="455359" y="34804"/>
                </a:cubicBezTo>
                <a:cubicBezTo>
                  <a:pt x="463967" y="43400"/>
                  <a:pt x="463967" y="62312"/>
                  <a:pt x="459663" y="73487"/>
                </a:cubicBezTo>
                <a:lnTo>
                  <a:pt x="450194" y="97556"/>
                </a:lnTo>
                <a:cubicBezTo>
                  <a:pt x="445890" y="109591"/>
                  <a:pt x="450194" y="124205"/>
                  <a:pt x="458802" y="131941"/>
                </a:cubicBezTo>
                <a:cubicBezTo>
                  <a:pt x="461385" y="133660"/>
                  <a:pt x="463106" y="136239"/>
                  <a:pt x="465688" y="137958"/>
                </a:cubicBezTo>
                <a:cubicBezTo>
                  <a:pt x="474296" y="146555"/>
                  <a:pt x="488930" y="149993"/>
                  <a:pt x="500120" y="144835"/>
                </a:cubicBezTo>
                <a:lnTo>
                  <a:pt x="524222" y="134520"/>
                </a:lnTo>
                <a:cubicBezTo>
                  <a:pt x="534552" y="129362"/>
                  <a:pt x="553489" y="129362"/>
                  <a:pt x="562958" y="136239"/>
                </a:cubicBezTo>
                <a:cubicBezTo>
                  <a:pt x="573288" y="143976"/>
                  <a:pt x="586199" y="157730"/>
                  <a:pt x="594807" y="179220"/>
                </a:cubicBezTo>
                <a:cubicBezTo>
                  <a:pt x="601694" y="196413"/>
                  <a:pt x="602554" y="211026"/>
                  <a:pt x="601694" y="222201"/>
                </a:cubicBezTo>
                <a:cubicBezTo>
                  <a:pt x="600833" y="234236"/>
                  <a:pt x="587921" y="247130"/>
                  <a:pt x="576731" y="252288"/>
                </a:cubicBezTo>
                <a:lnTo>
                  <a:pt x="549185" y="264323"/>
                </a:lnTo>
                <a:cubicBezTo>
                  <a:pt x="537995" y="269480"/>
                  <a:pt x="530248" y="277217"/>
                  <a:pt x="530248" y="283234"/>
                </a:cubicBezTo>
                <a:cubicBezTo>
                  <a:pt x="530248" y="285813"/>
                  <a:pt x="530248" y="289251"/>
                  <a:pt x="530248" y="292690"/>
                </a:cubicBezTo>
                <a:cubicBezTo>
                  <a:pt x="530248" y="296988"/>
                  <a:pt x="530248" y="302146"/>
                  <a:pt x="530248" y="307303"/>
                </a:cubicBezTo>
                <a:cubicBezTo>
                  <a:pt x="529387" y="315040"/>
                  <a:pt x="537134" y="324496"/>
                  <a:pt x="549185" y="328794"/>
                </a:cubicBezTo>
                <a:lnTo>
                  <a:pt x="579313" y="340829"/>
                </a:lnTo>
                <a:cubicBezTo>
                  <a:pt x="590503" y="345127"/>
                  <a:pt x="603415" y="357161"/>
                  <a:pt x="605998" y="369196"/>
                </a:cubicBezTo>
                <a:cubicBezTo>
                  <a:pt x="608580" y="383810"/>
                  <a:pt x="608580" y="403581"/>
                  <a:pt x="599111" y="425071"/>
                </a:cubicBezTo>
                <a:cubicBezTo>
                  <a:pt x="591364" y="442264"/>
                  <a:pt x="581895" y="453439"/>
                  <a:pt x="573288" y="459456"/>
                </a:cubicBezTo>
                <a:cubicBezTo>
                  <a:pt x="563819" y="467193"/>
                  <a:pt x="544881" y="465473"/>
                  <a:pt x="533691" y="461175"/>
                </a:cubicBezTo>
                <a:lnTo>
                  <a:pt x="494095" y="446562"/>
                </a:lnTo>
                <a:cubicBezTo>
                  <a:pt x="482904" y="442264"/>
                  <a:pt x="467410" y="444843"/>
                  <a:pt x="459663" y="452579"/>
                </a:cubicBezTo>
                <a:cubicBezTo>
                  <a:pt x="451916" y="459456"/>
                  <a:pt x="448473" y="474070"/>
                  <a:pt x="453637" y="484385"/>
                </a:cubicBezTo>
                <a:lnTo>
                  <a:pt x="471714" y="525647"/>
                </a:lnTo>
                <a:cubicBezTo>
                  <a:pt x="476879" y="536822"/>
                  <a:pt x="479461" y="555734"/>
                  <a:pt x="472575" y="565189"/>
                </a:cubicBezTo>
                <a:cubicBezTo>
                  <a:pt x="466549" y="575505"/>
                  <a:pt x="455359" y="585820"/>
                  <a:pt x="435561" y="593557"/>
                </a:cubicBezTo>
                <a:cubicBezTo>
                  <a:pt x="415763" y="601293"/>
                  <a:pt x="397686" y="602153"/>
                  <a:pt x="384774" y="602153"/>
                </a:cubicBezTo>
                <a:cubicBezTo>
                  <a:pt x="372723" y="601293"/>
                  <a:pt x="358950" y="589259"/>
                  <a:pt x="354646" y="578943"/>
                </a:cubicBezTo>
                <a:lnTo>
                  <a:pt x="332266" y="528226"/>
                </a:lnTo>
                <a:cubicBezTo>
                  <a:pt x="327101" y="517910"/>
                  <a:pt x="321075" y="508454"/>
                  <a:pt x="318493" y="508454"/>
                </a:cubicBezTo>
                <a:cubicBezTo>
                  <a:pt x="316772" y="508454"/>
                  <a:pt x="315050" y="508454"/>
                  <a:pt x="314189" y="508454"/>
                </a:cubicBezTo>
                <a:cubicBezTo>
                  <a:pt x="310746" y="508454"/>
                  <a:pt x="307303" y="508454"/>
                  <a:pt x="303860" y="508454"/>
                </a:cubicBezTo>
                <a:cubicBezTo>
                  <a:pt x="298695" y="508454"/>
                  <a:pt x="290948" y="517051"/>
                  <a:pt x="286644" y="528226"/>
                </a:cubicBezTo>
                <a:lnTo>
                  <a:pt x="266846" y="579803"/>
                </a:lnTo>
                <a:cubicBezTo>
                  <a:pt x="262542" y="590978"/>
                  <a:pt x="250490" y="605591"/>
                  <a:pt x="238439" y="605591"/>
                </a:cubicBezTo>
                <a:cubicBezTo>
                  <a:pt x="228110" y="606451"/>
                  <a:pt x="211755" y="603872"/>
                  <a:pt x="189374" y="596136"/>
                </a:cubicBezTo>
                <a:cubicBezTo>
                  <a:pt x="168715" y="589259"/>
                  <a:pt x="156664" y="580663"/>
                  <a:pt x="148917" y="572926"/>
                </a:cubicBezTo>
                <a:cubicBezTo>
                  <a:pt x="141170" y="564330"/>
                  <a:pt x="142031" y="544558"/>
                  <a:pt x="146335" y="533383"/>
                </a:cubicBezTo>
                <a:lnTo>
                  <a:pt x="166994" y="479227"/>
                </a:lnTo>
                <a:cubicBezTo>
                  <a:pt x="171298" y="467193"/>
                  <a:pt x="170437" y="455158"/>
                  <a:pt x="165272" y="450000"/>
                </a:cubicBezTo>
                <a:cubicBezTo>
                  <a:pt x="160107" y="444843"/>
                  <a:pt x="147195" y="444843"/>
                  <a:pt x="136005" y="450000"/>
                </a:cubicBezTo>
                <a:lnTo>
                  <a:pt x="82636" y="474070"/>
                </a:lnTo>
                <a:cubicBezTo>
                  <a:pt x="71446" y="479227"/>
                  <a:pt x="52508" y="480947"/>
                  <a:pt x="43900" y="472350"/>
                </a:cubicBezTo>
                <a:cubicBezTo>
                  <a:pt x="35292" y="465473"/>
                  <a:pt x="25824" y="452579"/>
                  <a:pt x="15494" y="431089"/>
                </a:cubicBezTo>
                <a:cubicBezTo>
                  <a:pt x="6026" y="411317"/>
                  <a:pt x="3443" y="396704"/>
                  <a:pt x="3443" y="386388"/>
                </a:cubicBezTo>
                <a:cubicBezTo>
                  <a:pt x="4304" y="374354"/>
                  <a:pt x="18077" y="361460"/>
                  <a:pt x="29267" y="356302"/>
                </a:cubicBezTo>
                <a:lnTo>
                  <a:pt x="80054" y="333952"/>
                </a:lnTo>
                <a:cubicBezTo>
                  <a:pt x="90383" y="328794"/>
                  <a:pt x="98991" y="318479"/>
                  <a:pt x="98130" y="310742"/>
                </a:cubicBezTo>
                <a:cubicBezTo>
                  <a:pt x="97270" y="302146"/>
                  <a:pt x="87801" y="292690"/>
                  <a:pt x="76610" y="288392"/>
                </a:cubicBezTo>
                <a:lnTo>
                  <a:pt x="26685" y="269480"/>
                </a:lnTo>
                <a:cubicBezTo>
                  <a:pt x="15494" y="265182"/>
                  <a:pt x="861" y="253147"/>
                  <a:pt x="0" y="241113"/>
                </a:cubicBezTo>
                <a:cubicBezTo>
                  <a:pt x="0" y="229938"/>
                  <a:pt x="1722" y="214465"/>
                  <a:pt x="9469" y="192114"/>
                </a:cubicBezTo>
                <a:cubicBezTo>
                  <a:pt x="17216" y="170624"/>
                  <a:pt x="25824" y="158589"/>
                  <a:pt x="33571" y="151712"/>
                </a:cubicBezTo>
                <a:cubicBezTo>
                  <a:pt x="42179" y="143116"/>
                  <a:pt x="61116" y="143976"/>
                  <a:pt x="72307" y="148274"/>
                </a:cubicBezTo>
                <a:lnTo>
                  <a:pt x="113625" y="163747"/>
                </a:lnTo>
                <a:cubicBezTo>
                  <a:pt x="124815" y="168045"/>
                  <a:pt x="138588" y="164607"/>
                  <a:pt x="145474" y="156870"/>
                </a:cubicBezTo>
                <a:cubicBezTo>
                  <a:pt x="152360" y="148274"/>
                  <a:pt x="154082" y="133660"/>
                  <a:pt x="148917" y="122485"/>
                </a:cubicBezTo>
                <a:lnTo>
                  <a:pt x="131701" y="84662"/>
                </a:lnTo>
                <a:cubicBezTo>
                  <a:pt x="127397" y="73487"/>
                  <a:pt x="125676" y="54575"/>
                  <a:pt x="133423" y="45979"/>
                </a:cubicBezTo>
                <a:cubicBezTo>
                  <a:pt x="141170" y="38243"/>
                  <a:pt x="153221" y="27927"/>
                  <a:pt x="174741" y="18471"/>
                </a:cubicBezTo>
                <a:cubicBezTo>
                  <a:pt x="194539" y="9015"/>
                  <a:pt x="209172" y="6437"/>
                  <a:pt x="220363" y="6437"/>
                </a:cubicBezTo>
                <a:cubicBezTo>
                  <a:pt x="232414" y="6437"/>
                  <a:pt x="244465" y="21050"/>
                  <a:pt x="249630" y="32225"/>
                </a:cubicBezTo>
                <a:lnTo>
                  <a:pt x="262542" y="60593"/>
                </a:lnTo>
                <a:cubicBezTo>
                  <a:pt x="267706" y="71768"/>
                  <a:pt x="280618" y="78645"/>
                  <a:pt x="292669" y="76925"/>
                </a:cubicBezTo>
                <a:cubicBezTo>
                  <a:pt x="299556" y="76925"/>
                  <a:pt x="306442" y="76066"/>
                  <a:pt x="314189" y="76066"/>
                </a:cubicBezTo>
                <a:cubicBezTo>
                  <a:pt x="315050" y="76066"/>
                  <a:pt x="315911" y="76066"/>
                  <a:pt x="316772" y="76066"/>
                </a:cubicBezTo>
                <a:cubicBezTo>
                  <a:pt x="318493" y="76066"/>
                  <a:pt x="323658" y="67470"/>
                  <a:pt x="327962" y="56295"/>
                </a:cubicBezTo>
                <a:lnTo>
                  <a:pt x="338291" y="27068"/>
                </a:lnTo>
                <a:cubicBezTo>
                  <a:pt x="342595" y="15892"/>
                  <a:pt x="355507" y="2998"/>
                  <a:pt x="367558" y="1279"/>
                </a:cubicBezTo>
                <a:cubicBezTo>
                  <a:pt x="374014" y="-10"/>
                  <a:pt x="381761" y="-440"/>
                  <a:pt x="390369" y="5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2E615A5-FBEA-4362-96B2-C6E6099876EB}"/>
              </a:ext>
            </a:extLst>
          </p:cNvPr>
          <p:cNvSpPr/>
          <p:nvPr/>
        </p:nvSpPr>
        <p:spPr>
          <a:xfrm>
            <a:off x="1094613" y="4306036"/>
            <a:ext cx="2710723" cy="625033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Work  </a:t>
            </a:r>
            <a:r>
              <a:rPr lang="en-US" altLang="zh-CN"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03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330A711-1094-4C51-845E-58DA0585CA91}"/>
              </a:ext>
            </a:extLst>
          </p:cNvPr>
          <p:cNvCxnSpPr>
            <a:cxnSpLocks/>
          </p:cNvCxnSpPr>
          <p:nvPr/>
        </p:nvCxnSpPr>
        <p:spPr>
          <a:xfrm>
            <a:off x="4472810" y="4931069"/>
            <a:ext cx="6624577" cy="0"/>
          </a:xfrm>
          <a:prstGeom prst="line">
            <a:avLst/>
          </a:prstGeom>
          <a:ln>
            <a:solidFill>
              <a:srgbClr val="DEB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3">
            <a:extLst>
              <a:ext uri="{FF2B5EF4-FFF2-40B4-BE49-F238E27FC236}">
                <a16:creationId xmlns:a16="http://schemas.microsoft.com/office/drawing/2014/main" id="{97EE508A-679E-4EC0-AC54-AB06DCED6153}"/>
              </a:ext>
            </a:extLst>
          </p:cNvPr>
          <p:cNvSpPr txBox="1"/>
          <p:nvPr/>
        </p:nvSpPr>
        <p:spPr>
          <a:xfrm>
            <a:off x="4472809" y="4219567"/>
            <a:ext cx="662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consectetueradipiscingelit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porttitorconguemassa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it-IT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Fusce posuere, magna sed pulvinar ultricies, Pellentesque habitant morbi tristique senectus et netus et malesuada fames ac turpis egestas. Proin pharetra nonummy pede. Mauris et orci.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7167E67-A8D5-41E6-8B94-F4A093C5172B}"/>
              </a:ext>
            </a:extLst>
          </p:cNvPr>
          <p:cNvSpPr/>
          <p:nvPr/>
        </p:nvSpPr>
        <p:spPr>
          <a:xfrm>
            <a:off x="3530591" y="4033496"/>
            <a:ext cx="545079" cy="545079"/>
          </a:xfrm>
          <a:prstGeom prst="ellipse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comments-bubble-with-a-pencil_15547">
            <a:extLst>
              <a:ext uri="{FF2B5EF4-FFF2-40B4-BE49-F238E27FC236}">
                <a16:creationId xmlns:a16="http://schemas.microsoft.com/office/drawing/2014/main" id="{88A331C9-E5D5-42BA-A1AF-8A221CEE09A7}"/>
              </a:ext>
            </a:extLst>
          </p:cNvPr>
          <p:cNvSpPr>
            <a:spLocks noChangeAspect="1"/>
          </p:cNvSpPr>
          <p:nvPr/>
        </p:nvSpPr>
        <p:spPr bwMode="auto">
          <a:xfrm>
            <a:off x="3664097" y="4169673"/>
            <a:ext cx="278062" cy="304841"/>
          </a:xfrm>
          <a:custGeom>
            <a:avLst/>
            <a:gdLst>
              <a:gd name="connsiteX0" fmla="*/ 1627 w 547904"/>
              <a:gd name="connsiteY0" fmla="*/ 34552 h 600669"/>
              <a:gd name="connsiteX1" fmla="*/ 17985 w 547904"/>
              <a:gd name="connsiteY1" fmla="*/ 45405 h 600669"/>
              <a:gd name="connsiteX2" fmla="*/ 249572 w 547904"/>
              <a:gd name="connsiteY2" fmla="*/ 295574 h 600669"/>
              <a:gd name="connsiteX3" fmla="*/ 270234 w 547904"/>
              <a:gd name="connsiteY3" fmla="*/ 368648 h 600669"/>
              <a:gd name="connsiteX4" fmla="*/ 228049 w 547904"/>
              <a:gd name="connsiteY4" fmla="*/ 582710 h 600669"/>
              <a:gd name="connsiteX5" fmla="*/ 204804 w 547904"/>
              <a:gd name="connsiteY5" fmla="*/ 584429 h 600669"/>
              <a:gd name="connsiteX6" fmla="*/ 3349 w 547904"/>
              <a:gd name="connsiteY6" fmla="*/ 54002 h 600669"/>
              <a:gd name="connsiteX7" fmla="*/ 1627 w 547904"/>
              <a:gd name="connsiteY7" fmla="*/ 34552 h 600669"/>
              <a:gd name="connsiteX8" fmla="*/ 41173 w 547904"/>
              <a:gd name="connsiteY8" fmla="*/ 1195 h 600669"/>
              <a:gd name="connsiteX9" fmla="*/ 60114 w 547904"/>
              <a:gd name="connsiteY9" fmla="*/ 5063 h 600669"/>
              <a:gd name="connsiteX10" fmla="*/ 532782 w 547904"/>
              <a:gd name="connsiteY10" fmla="*/ 235459 h 600669"/>
              <a:gd name="connsiteX11" fmla="*/ 529338 w 547904"/>
              <a:gd name="connsiteY11" fmla="*/ 262109 h 600669"/>
              <a:gd name="connsiteX12" fmla="*/ 357146 w 547904"/>
              <a:gd name="connsiteY12" fmla="*/ 295637 h 600669"/>
              <a:gd name="connsiteX13" fmla="*/ 285686 w 547904"/>
              <a:gd name="connsiteY13" fmla="*/ 272425 h 600669"/>
              <a:gd name="connsiteX14" fmla="*/ 50643 w 547904"/>
              <a:gd name="connsiteY14" fmla="*/ 17959 h 600669"/>
              <a:gd name="connsiteX15" fmla="*/ 41173 w 547904"/>
              <a:gd name="connsiteY15" fmla="*/ 1195 h 600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7904" h="600669">
                <a:moveTo>
                  <a:pt x="1627" y="34552"/>
                </a:moveTo>
                <a:cubicBezTo>
                  <a:pt x="4210" y="32940"/>
                  <a:pt x="9806" y="36379"/>
                  <a:pt x="17985" y="45405"/>
                </a:cubicBezTo>
                <a:lnTo>
                  <a:pt x="249572" y="295574"/>
                </a:lnTo>
                <a:cubicBezTo>
                  <a:pt x="265069" y="312768"/>
                  <a:pt x="274539" y="345436"/>
                  <a:pt x="270234" y="368648"/>
                </a:cubicBezTo>
                <a:lnTo>
                  <a:pt x="228049" y="582710"/>
                </a:lnTo>
                <a:cubicBezTo>
                  <a:pt x="223745" y="605921"/>
                  <a:pt x="213414" y="606781"/>
                  <a:pt x="204804" y="584429"/>
                </a:cubicBezTo>
                <a:lnTo>
                  <a:pt x="3349" y="54002"/>
                </a:lnTo>
                <a:cubicBezTo>
                  <a:pt x="-525" y="42826"/>
                  <a:pt x="-955" y="36164"/>
                  <a:pt x="1627" y="34552"/>
                </a:cubicBezTo>
                <a:close/>
                <a:moveTo>
                  <a:pt x="41173" y="1195"/>
                </a:moveTo>
                <a:cubicBezTo>
                  <a:pt x="42895" y="-1169"/>
                  <a:pt x="49352" y="-95"/>
                  <a:pt x="60114" y="5063"/>
                </a:cubicBezTo>
                <a:lnTo>
                  <a:pt x="532782" y="235459"/>
                </a:lnTo>
                <a:cubicBezTo>
                  <a:pt x="554306" y="245775"/>
                  <a:pt x="552584" y="257811"/>
                  <a:pt x="529338" y="262109"/>
                </a:cubicBezTo>
                <a:lnTo>
                  <a:pt x="357146" y="295637"/>
                </a:lnTo>
                <a:cubicBezTo>
                  <a:pt x="333900" y="299935"/>
                  <a:pt x="302044" y="289619"/>
                  <a:pt x="285686" y="272425"/>
                </a:cubicBezTo>
                <a:lnTo>
                  <a:pt x="50643" y="17959"/>
                </a:lnTo>
                <a:cubicBezTo>
                  <a:pt x="42464" y="9362"/>
                  <a:pt x="39451" y="3559"/>
                  <a:pt x="41173" y="1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4A413F-B1C2-42A2-987A-72FD7FB3B078}"/>
              </a:ext>
            </a:extLst>
          </p:cNvPr>
          <p:cNvSpPr/>
          <p:nvPr/>
        </p:nvSpPr>
        <p:spPr>
          <a:xfrm>
            <a:off x="1094613" y="5445651"/>
            <a:ext cx="2710723" cy="625033"/>
          </a:xfrm>
          <a:prstGeom prst="rect">
            <a:avLst/>
          </a:prstGeom>
          <a:noFill/>
          <a:ln>
            <a:solidFill>
              <a:srgbClr val="DEB8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Work </a:t>
            </a:r>
            <a:r>
              <a:rPr lang="en-US" altLang="zh-CN" sz="2400" b="1" dirty="0">
                <a:solidFill>
                  <a:srgbClr val="6D7975"/>
                </a:solidFill>
                <a:latin typeface="Century Gothic" panose="020B0502020202020204" pitchFamily="34" charset="0"/>
              </a:rPr>
              <a:t>04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65DF932-B9E2-4BBB-B069-EAD615831C74}"/>
              </a:ext>
            </a:extLst>
          </p:cNvPr>
          <p:cNvCxnSpPr>
            <a:cxnSpLocks/>
          </p:cNvCxnSpPr>
          <p:nvPr/>
        </p:nvCxnSpPr>
        <p:spPr>
          <a:xfrm>
            <a:off x="4472810" y="6070684"/>
            <a:ext cx="6624577" cy="0"/>
          </a:xfrm>
          <a:prstGeom prst="line">
            <a:avLst/>
          </a:prstGeom>
          <a:ln>
            <a:solidFill>
              <a:srgbClr val="DEB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9">
            <a:extLst>
              <a:ext uri="{FF2B5EF4-FFF2-40B4-BE49-F238E27FC236}">
                <a16:creationId xmlns:a16="http://schemas.microsoft.com/office/drawing/2014/main" id="{3B917022-CE51-4CCD-82BC-82212EC45F02}"/>
              </a:ext>
            </a:extLst>
          </p:cNvPr>
          <p:cNvSpPr txBox="1"/>
          <p:nvPr/>
        </p:nvSpPr>
        <p:spPr>
          <a:xfrm>
            <a:off x="4472809" y="5359182"/>
            <a:ext cx="662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consectetueradipiscingelit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porttitorconguemassa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it-IT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Fusce posuere, magna sed pulvinar ultricies, Pellentesque habitant morbi tristique senectus et netus et malesuada fames ac turpis egestas. Proin pharetra nonummy pede. Mauris et orci.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0C90754-E1E8-4B8B-A19E-6985C21DF606}"/>
              </a:ext>
            </a:extLst>
          </p:cNvPr>
          <p:cNvSpPr/>
          <p:nvPr/>
        </p:nvSpPr>
        <p:spPr>
          <a:xfrm>
            <a:off x="3530591" y="5173111"/>
            <a:ext cx="545079" cy="545079"/>
          </a:xfrm>
          <a:prstGeom prst="ellipse">
            <a:avLst/>
          </a:prstGeom>
          <a:solidFill>
            <a:srgbClr val="6D7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comments-bubble-with-a-pencil_15547">
            <a:extLst>
              <a:ext uri="{FF2B5EF4-FFF2-40B4-BE49-F238E27FC236}">
                <a16:creationId xmlns:a16="http://schemas.microsoft.com/office/drawing/2014/main" id="{3A71DE51-F17A-4893-8059-9D9B029EA2BD}"/>
              </a:ext>
            </a:extLst>
          </p:cNvPr>
          <p:cNvSpPr>
            <a:spLocks noChangeAspect="1"/>
          </p:cNvSpPr>
          <p:nvPr/>
        </p:nvSpPr>
        <p:spPr bwMode="auto">
          <a:xfrm>
            <a:off x="3650709" y="5289211"/>
            <a:ext cx="304841" cy="304353"/>
          </a:xfrm>
          <a:custGeom>
            <a:avLst/>
            <a:gdLst>
              <a:gd name="connsiteX0" fmla="*/ 266714 w 575660"/>
              <a:gd name="connsiteY0" fmla="*/ 194506 h 574740"/>
              <a:gd name="connsiteX1" fmla="*/ 268508 w 575660"/>
              <a:gd name="connsiteY1" fmla="*/ 200775 h 574740"/>
              <a:gd name="connsiteX2" fmla="*/ 268508 w 575660"/>
              <a:gd name="connsiteY2" fmla="*/ 249494 h 574740"/>
              <a:gd name="connsiteX3" fmla="*/ 290038 w 575660"/>
              <a:gd name="connsiteY3" fmla="*/ 249494 h 574740"/>
              <a:gd name="connsiteX4" fmla="*/ 420659 w 575660"/>
              <a:gd name="connsiteY4" fmla="*/ 249494 h 574740"/>
              <a:gd name="connsiteX5" fmla="*/ 427836 w 575660"/>
              <a:gd name="connsiteY5" fmla="*/ 258092 h 574740"/>
              <a:gd name="connsiteX6" fmla="*/ 427836 w 575660"/>
              <a:gd name="connsiteY6" fmla="*/ 326871 h 574740"/>
              <a:gd name="connsiteX7" fmla="*/ 422094 w 575660"/>
              <a:gd name="connsiteY7" fmla="*/ 334036 h 574740"/>
              <a:gd name="connsiteX8" fmla="*/ 291474 w 575660"/>
              <a:gd name="connsiteY8" fmla="*/ 334036 h 574740"/>
              <a:gd name="connsiteX9" fmla="*/ 268508 w 575660"/>
              <a:gd name="connsiteY9" fmla="*/ 334036 h 574740"/>
              <a:gd name="connsiteX10" fmla="*/ 268508 w 575660"/>
              <a:gd name="connsiteY10" fmla="*/ 378456 h 574740"/>
              <a:gd name="connsiteX11" fmla="*/ 257024 w 575660"/>
              <a:gd name="connsiteY11" fmla="*/ 381322 h 574740"/>
              <a:gd name="connsiteX12" fmla="*/ 152241 w 575660"/>
              <a:gd name="connsiteY12" fmla="*/ 299646 h 574740"/>
              <a:gd name="connsiteX13" fmla="*/ 153676 w 575660"/>
              <a:gd name="connsiteY13" fmla="*/ 285317 h 574740"/>
              <a:gd name="connsiteX14" fmla="*/ 257024 w 575660"/>
              <a:gd name="connsiteY14" fmla="*/ 199342 h 574740"/>
              <a:gd name="connsiteX15" fmla="*/ 266714 w 575660"/>
              <a:gd name="connsiteY15" fmla="*/ 194506 h 574740"/>
              <a:gd name="connsiteX16" fmla="*/ 287112 w 575660"/>
              <a:gd name="connsiteY16" fmla="*/ 47298 h 574740"/>
              <a:gd name="connsiteX17" fmla="*/ 47374 w 575660"/>
              <a:gd name="connsiteY17" fmla="*/ 286653 h 574740"/>
              <a:gd name="connsiteX18" fmla="*/ 287112 w 575660"/>
              <a:gd name="connsiteY18" fmla="*/ 526009 h 574740"/>
              <a:gd name="connsiteX19" fmla="*/ 526851 w 575660"/>
              <a:gd name="connsiteY19" fmla="*/ 286653 h 574740"/>
              <a:gd name="connsiteX20" fmla="*/ 287112 w 575660"/>
              <a:gd name="connsiteY20" fmla="*/ 47298 h 574740"/>
              <a:gd name="connsiteX21" fmla="*/ 287112 w 575660"/>
              <a:gd name="connsiteY21" fmla="*/ 0 h 574740"/>
              <a:gd name="connsiteX22" fmla="*/ 575660 w 575660"/>
              <a:gd name="connsiteY22" fmla="*/ 286653 h 574740"/>
              <a:gd name="connsiteX23" fmla="*/ 287112 w 575660"/>
              <a:gd name="connsiteY23" fmla="*/ 574740 h 574740"/>
              <a:gd name="connsiteX24" fmla="*/ 0 w 575660"/>
              <a:gd name="connsiteY24" fmla="*/ 286653 h 574740"/>
              <a:gd name="connsiteX25" fmla="*/ 287112 w 575660"/>
              <a:gd name="connsiteY25" fmla="*/ 0 h 574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5660" h="574740">
                <a:moveTo>
                  <a:pt x="266714" y="194506"/>
                </a:moveTo>
                <a:cubicBezTo>
                  <a:pt x="267790" y="195312"/>
                  <a:pt x="268508" y="197193"/>
                  <a:pt x="268508" y="200775"/>
                </a:cubicBezTo>
                <a:lnTo>
                  <a:pt x="268508" y="249494"/>
                </a:lnTo>
                <a:lnTo>
                  <a:pt x="290038" y="249494"/>
                </a:lnTo>
                <a:lnTo>
                  <a:pt x="420659" y="249494"/>
                </a:lnTo>
                <a:cubicBezTo>
                  <a:pt x="420659" y="249494"/>
                  <a:pt x="427836" y="248061"/>
                  <a:pt x="427836" y="258092"/>
                </a:cubicBezTo>
                <a:lnTo>
                  <a:pt x="427836" y="326871"/>
                </a:lnTo>
                <a:cubicBezTo>
                  <a:pt x="427836" y="334036"/>
                  <a:pt x="422094" y="334036"/>
                  <a:pt x="422094" y="334036"/>
                </a:cubicBezTo>
                <a:lnTo>
                  <a:pt x="291474" y="334036"/>
                </a:lnTo>
                <a:lnTo>
                  <a:pt x="268508" y="334036"/>
                </a:lnTo>
                <a:lnTo>
                  <a:pt x="268508" y="378456"/>
                </a:lnTo>
                <a:cubicBezTo>
                  <a:pt x="268508" y="395651"/>
                  <a:pt x="257024" y="381322"/>
                  <a:pt x="257024" y="381322"/>
                </a:cubicBezTo>
                <a:cubicBezTo>
                  <a:pt x="257024" y="381322"/>
                  <a:pt x="162289" y="309676"/>
                  <a:pt x="152241" y="299646"/>
                </a:cubicBezTo>
                <a:cubicBezTo>
                  <a:pt x="145064" y="292481"/>
                  <a:pt x="153676" y="285317"/>
                  <a:pt x="153676" y="285317"/>
                </a:cubicBezTo>
                <a:lnTo>
                  <a:pt x="257024" y="199342"/>
                </a:lnTo>
                <a:cubicBezTo>
                  <a:pt x="257024" y="199342"/>
                  <a:pt x="263484" y="192088"/>
                  <a:pt x="266714" y="194506"/>
                </a:cubicBezTo>
                <a:close/>
                <a:moveTo>
                  <a:pt x="287112" y="47298"/>
                </a:moveTo>
                <a:cubicBezTo>
                  <a:pt x="155041" y="47298"/>
                  <a:pt x="47374" y="154793"/>
                  <a:pt x="47374" y="286653"/>
                </a:cubicBezTo>
                <a:cubicBezTo>
                  <a:pt x="47374" y="419947"/>
                  <a:pt x="155041" y="526009"/>
                  <a:pt x="287112" y="526009"/>
                </a:cubicBezTo>
                <a:cubicBezTo>
                  <a:pt x="419184" y="526009"/>
                  <a:pt x="526851" y="419947"/>
                  <a:pt x="526851" y="286653"/>
                </a:cubicBezTo>
                <a:cubicBezTo>
                  <a:pt x="526851" y="154793"/>
                  <a:pt x="419184" y="47298"/>
                  <a:pt x="287112" y="47298"/>
                </a:cubicBezTo>
                <a:close/>
                <a:moveTo>
                  <a:pt x="287112" y="0"/>
                </a:moveTo>
                <a:cubicBezTo>
                  <a:pt x="446459" y="0"/>
                  <a:pt x="575660" y="128994"/>
                  <a:pt x="575660" y="286653"/>
                </a:cubicBezTo>
                <a:cubicBezTo>
                  <a:pt x="575660" y="445746"/>
                  <a:pt x="446459" y="574740"/>
                  <a:pt x="287112" y="574740"/>
                </a:cubicBezTo>
                <a:cubicBezTo>
                  <a:pt x="129201" y="574740"/>
                  <a:pt x="0" y="445746"/>
                  <a:pt x="0" y="286653"/>
                </a:cubicBezTo>
                <a:cubicBezTo>
                  <a:pt x="0" y="128994"/>
                  <a:pt x="129201" y="0"/>
                  <a:pt x="2871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04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CC7CB24-DF2B-45C8-B260-D950B2D4E4E8}"/>
              </a:ext>
            </a:extLst>
          </p:cNvPr>
          <p:cNvSpPr txBox="1"/>
          <p:nvPr/>
        </p:nvSpPr>
        <p:spPr>
          <a:xfrm>
            <a:off x="3695343" y="2794337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输入标题文本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9A4F29-5CD7-4C40-93BD-4C8ACE09D4C9}"/>
              </a:ext>
            </a:extLst>
          </p:cNvPr>
          <p:cNvSpPr/>
          <p:nvPr/>
        </p:nvSpPr>
        <p:spPr>
          <a:xfrm>
            <a:off x="4473873" y="3810000"/>
            <a:ext cx="3244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Enter your text here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6791AB-149D-42C7-B3A1-5542F67BF047}"/>
              </a:ext>
            </a:extLst>
          </p:cNvPr>
          <p:cNvSpPr/>
          <p:nvPr/>
        </p:nvSpPr>
        <p:spPr>
          <a:xfrm rot="16200000">
            <a:off x="6073942" y="4175067"/>
            <a:ext cx="44112" cy="387278"/>
          </a:xfrm>
          <a:prstGeom prst="rect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2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6AF2741-8137-41EB-B110-B9E698EF7B5C}"/>
              </a:ext>
            </a:extLst>
          </p:cNvPr>
          <p:cNvSpPr txBox="1"/>
          <p:nvPr/>
        </p:nvSpPr>
        <p:spPr>
          <a:xfrm>
            <a:off x="1484631" y="100400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添加标题文本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C5EC60-7CCC-4BCE-8797-284705B27D6B}"/>
              </a:ext>
            </a:extLst>
          </p:cNvPr>
          <p:cNvSpPr txBox="1"/>
          <p:nvPr/>
        </p:nvSpPr>
        <p:spPr>
          <a:xfrm>
            <a:off x="1484631" y="1747161"/>
            <a:ext cx="8441689" cy="3363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entury Gothic" panose="020B050202020202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entury Gothic" panose="020B0502020202020204" pitchFamily="34" charset="0"/>
              </a:rPr>
              <a:t>Nunc viverra imperdiet enim. Fusce est. Vivamus a tellus.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entury Gothic" panose="020B0502020202020204" pitchFamily="34" charset="0"/>
              </a:rPr>
              <a:t>Pellentesque habitant morbi tristique senectus et netus et malesuada fames ac turpis egestas. Proin pharetra nonummy pede. Mauris et </a:t>
            </a:r>
            <a:r>
              <a:rPr lang="en-US" altLang="zh-CN" dirty="0" err="1">
                <a:latin typeface="Century Gothic" panose="020B0502020202020204" pitchFamily="34" charset="0"/>
              </a:rPr>
              <a:t>orci</a:t>
            </a:r>
            <a:r>
              <a:rPr lang="en-US" altLang="zh-CN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3CC1921-6757-4CEE-9F2F-5D4E034C2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091" y="910730"/>
            <a:ext cx="6477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C633639-F665-4F96-A816-F8BDC3B87CFB}"/>
              </a:ext>
            </a:extLst>
          </p:cNvPr>
          <p:cNvSpPr txBox="1"/>
          <p:nvPr/>
        </p:nvSpPr>
        <p:spPr>
          <a:xfrm>
            <a:off x="4926449" y="6026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添加标题文本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222D12-5E24-4CCF-A881-84E4A41092BD}"/>
              </a:ext>
            </a:extLst>
          </p:cNvPr>
          <p:cNvSpPr/>
          <p:nvPr/>
        </p:nvSpPr>
        <p:spPr>
          <a:xfrm>
            <a:off x="4473873" y="1062400"/>
            <a:ext cx="32442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00" dirty="0">
                <a:solidFill>
                  <a:srgbClr val="DEB8A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Enter your text here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39F1DD0-A8AC-4AC4-A297-683C693AF9D7}"/>
              </a:ext>
            </a:extLst>
          </p:cNvPr>
          <p:cNvCxnSpPr/>
          <p:nvPr/>
        </p:nvCxnSpPr>
        <p:spPr>
          <a:xfrm>
            <a:off x="5579019" y="4253896"/>
            <a:ext cx="0" cy="102007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BBFA7BF-6AF2-42B2-A1FF-2A3D083BDB23}"/>
              </a:ext>
            </a:extLst>
          </p:cNvPr>
          <p:cNvCxnSpPr/>
          <p:nvPr/>
        </p:nvCxnSpPr>
        <p:spPr>
          <a:xfrm>
            <a:off x="5579019" y="2460925"/>
            <a:ext cx="0" cy="1027111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82A73DB-81AC-454A-BE45-7D3DD67193B7}"/>
              </a:ext>
            </a:extLst>
          </p:cNvPr>
          <p:cNvCxnSpPr/>
          <p:nvPr/>
        </p:nvCxnSpPr>
        <p:spPr>
          <a:xfrm flipH="1">
            <a:off x="5579020" y="2973519"/>
            <a:ext cx="96052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7813A14-27C0-476E-9DFD-1C9D4B53DB2E}"/>
              </a:ext>
            </a:extLst>
          </p:cNvPr>
          <p:cNvCxnSpPr/>
          <p:nvPr/>
        </p:nvCxnSpPr>
        <p:spPr>
          <a:xfrm flipH="1">
            <a:off x="5579020" y="4750726"/>
            <a:ext cx="96052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55005CE-B46C-47ED-8EA9-65323BEE838A}"/>
              </a:ext>
            </a:extLst>
          </p:cNvPr>
          <p:cNvSpPr/>
          <p:nvPr/>
        </p:nvSpPr>
        <p:spPr>
          <a:xfrm rot="2700000">
            <a:off x="6640801" y="2692018"/>
            <a:ext cx="574574" cy="574574"/>
          </a:xfrm>
          <a:prstGeom prst="rect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C037B9E-DC1A-4DE0-9FC6-B20D306AA320}"/>
              </a:ext>
            </a:extLst>
          </p:cNvPr>
          <p:cNvGrpSpPr/>
          <p:nvPr/>
        </p:nvGrpSpPr>
        <p:grpSpPr>
          <a:xfrm>
            <a:off x="6768285" y="2813609"/>
            <a:ext cx="319607" cy="331392"/>
            <a:chOff x="26712863" y="-9386888"/>
            <a:chExt cx="731838" cy="758825"/>
          </a:xfrm>
          <a:solidFill>
            <a:srgbClr val="191E22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67924C6-CE8B-4A08-9E5F-A37F2B39B4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12863" y="-9386888"/>
              <a:ext cx="731838" cy="758825"/>
            </a:xfrm>
            <a:custGeom>
              <a:avLst/>
              <a:gdLst>
                <a:gd name="T0" fmla="*/ 0 w 461"/>
                <a:gd name="T1" fmla="*/ 0 h 478"/>
                <a:gd name="T2" fmla="*/ 0 w 461"/>
                <a:gd name="T3" fmla="*/ 384 h 478"/>
                <a:gd name="T4" fmla="*/ 87 w 461"/>
                <a:gd name="T5" fmla="*/ 384 h 478"/>
                <a:gd name="T6" fmla="*/ 87 w 461"/>
                <a:gd name="T7" fmla="*/ 478 h 478"/>
                <a:gd name="T8" fmla="*/ 205 w 461"/>
                <a:gd name="T9" fmla="*/ 384 h 478"/>
                <a:gd name="T10" fmla="*/ 461 w 461"/>
                <a:gd name="T11" fmla="*/ 384 h 478"/>
                <a:gd name="T12" fmla="*/ 461 w 461"/>
                <a:gd name="T13" fmla="*/ 0 h 478"/>
                <a:gd name="T14" fmla="*/ 0 w 461"/>
                <a:gd name="T15" fmla="*/ 0 h 478"/>
                <a:gd name="T16" fmla="*/ 423 w 461"/>
                <a:gd name="T17" fmla="*/ 346 h 478"/>
                <a:gd name="T18" fmla="*/ 194 w 461"/>
                <a:gd name="T19" fmla="*/ 346 h 478"/>
                <a:gd name="T20" fmla="*/ 125 w 461"/>
                <a:gd name="T21" fmla="*/ 400 h 478"/>
                <a:gd name="T22" fmla="*/ 125 w 461"/>
                <a:gd name="T23" fmla="*/ 346 h 478"/>
                <a:gd name="T24" fmla="*/ 37 w 461"/>
                <a:gd name="T25" fmla="*/ 346 h 478"/>
                <a:gd name="T26" fmla="*/ 37 w 461"/>
                <a:gd name="T27" fmla="*/ 38 h 478"/>
                <a:gd name="T28" fmla="*/ 423 w 461"/>
                <a:gd name="T29" fmla="*/ 38 h 478"/>
                <a:gd name="T30" fmla="*/ 423 w 461"/>
                <a:gd name="T31" fmla="*/ 34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1" h="478">
                  <a:moveTo>
                    <a:pt x="0" y="0"/>
                  </a:moveTo>
                  <a:lnTo>
                    <a:pt x="0" y="384"/>
                  </a:lnTo>
                  <a:lnTo>
                    <a:pt x="87" y="384"/>
                  </a:lnTo>
                  <a:lnTo>
                    <a:pt x="87" y="478"/>
                  </a:lnTo>
                  <a:lnTo>
                    <a:pt x="205" y="384"/>
                  </a:lnTo>
                  <a:lnTo>
                    <a:pt x="461" y="384"/>
                  </a:lnTo>
                  <a:lnTo>
                    <a:pt x="461" y="0"/>
                  </a:lnTo>
                  <a:lnTo>
                    <a:pt x="0" y="0"/>
                  </a:lnTo>
                  <a:close/>
                  <a:moveTo>
                    <a:pt x="423" y="346"/>
                  </a:moveTo>
                  <a:lnTo>
                    <a:pt x="194" y="346"/>
                  </a:lnTo>
                  <a:lnTo>
                    <a:pt x="125" y="400"/>
                  </a:lnTo>
                  <a:lnTo>
                    <a:pt x="125" y="346"/>
                  </a:lnTo>
                  <a:lnTo>
                    <a:pt x="37" y="346"/>
                  </a:lnTo>
                  <a:lnTo>
                    <a:pt x="37" y="38"/>
                  </a:lnTo>
                  <a:lnTo>
                    <a:pt x="423" y="38"/>
                  </a:lnTo>
                  <a:lnTo>
                    <a:pt x="423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D0251C5E-2876-4A48-9372-EBD7E71BB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1" y="-9115426"/>
              <a:ext cx="368300" cy="58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AB3B1E53-AFEB-433F-96BF-ECA0699F0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1" y="-9026526"/>
              <a:ext cx="98425" cy="60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B3226299-10BA-4CB4-B7BE-51357E2E2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3063" y="-9026526"/>
              <a:ext cx="217488" cy="60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8D5E032A-EBD1-4584-9AAF-5A7909E84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92251" y="-9205913"/>
              <a:ext cx="195263" cy="60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11">
              <a:extLst>
                <a:ext uri="{FF2B5EF4-FFF2-40B4-BE49-F238E27FC236}">
                  <a16:creationId xmlns:a16="http://schemas.microsoft.com/office/drawing/2014/main" id="{4B027CE0-32F5-41F1-BEDB-AE4E7FF6A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44663" y="-9205913"/>
              <a:ext cx="115888" cy="60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B3A23675-E135-4971-8316-E34C7EEEA658}"/>
              </a:ext>
            </a:extLst>
          </p:cNvPr>
          <p:cNvSpPr/>
          <p:nvPr/>
        </p:nvSpPr>
        <p:spPr>
          <a:xfrm rot="2700000">
            <a:off x="5288549" y="1805485"/>
            <a:ext cx="574574" cy="574574"/>
          </a:xfrm>
          <a:prstGeom prst="rect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F256CB8-8E0B-4254-B96D-77F056E7A22E}"/>
              </a:ext>
            </a:extLst>
          </p:cNvPr>
          <p:cNvGrpSpPr/>
          <p:nvPr/>
        </p:nvGrpSpPr>
        <p:grpSpPr>
          <a:xfrm>
            <a:off x="5402168" y="1921184"/>
            <a:ext cx="347337" cy="343177"/>
            <a:chOff x="28849638" y="-9447213"/>
            <a:chExt cx="795338" cy="785812"/>
          </a:xfrm>
          <a:solidFill>
            <a:srgbClr val="191E22"/>
          </a:solidFill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8400F2E-A1DA-4FE2-894A-509D548A9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49638" y="-9299576"/>
              <a:ext cx="795338" cy="638175"/>
            </a:xfrm>
            <a:custGeom>
              <a:avLst/>
              <a:gdLst>
                <a:gd name="T0" fmla="*/ 72 w 212"/>
                <a:gd name="T1" fmla="*/ 92 h 170"/>
                <a:gd name="T2" fmla="*/ 44 w 212"/>
                <a:gd name="T3" fmla="*/ 82 h 170"/>
                <a:gd name="T4" fmla="*/ 0 w 212"/>
                <a:gd name="T5" fmla="*/ 126 h 170"/>
                <a:gd name="T6" fmla="*/ 44 w 212"/>
                <a:gd name="T7" fmla="*/ 170 h 170"/>
                <a:gd name="T8" fmla="*/ 88 w 212"/>
                <a:gd name="T9" fmla="*/ 126 h 170"/>
                <a:gd name="T10" fmla="*/ 88 w 212"/>
                <a:gd name="T11" fmla="*/ 51 h 170"/>
                <a:gd name="T12" fmla="*/ 196 w 212"/>
                <a:gd name="T13" fmla="*/ 21 h 170"/>
                <a:gd name="T14" fmla="*/ 196 w 212"/>
                <a:gd name="T15" fmla="*/ 56 h 170"/>
                <a:gd name="T16" fmla="*/ 168 w 212"/>
                <a:gd name="T17" fmla="*/ 46 h 170"/>
                <a:gd name="T18" fmla="*/ 124 w 212"/>
                <a:gd name="T19" fmla="*/ 90 h 170"/>
                <a:gd name="T20" fmla="*/ 168 w 212"/>
                <a:gd name="T21" fmla="*/ 134 h 170"/>
                <a:gd name="T22" fmla="*/ 212 w 212"/>
                <a:gd name="T23" fmla="*/ 92 h 170"/>
                <a:gd name="T24" fmla="*/ 212 w 212"/>
                <a:gd name="T25" fmla="*/ 92 h 170"/>
                <a:gd name="T26" fmla="*/ 212 w 212"/>
                <a:gd name="T27" fmla="*/ 0 h 170"/>
                <a:gd name="T28" fmla="*/ 72 w 212"/>
                <a:gd name="T29" fmla="*/ 38 h 170"/>
                <a:gd name="T30" fmla="*/ 72 w 212"/>
                <a:gd name="T31" fmla="*/ 92 h 170"/>
                <a:gd name="T32" fmla="*/ 168 w 212"/>
                <a:gd name="T33" fmla="*/ 118 h 170"/>
                <a:gd name="T34" fmla="*/ 140 w 212"/>
                <a:gd name="T35" fmla="*/ 90 h 170"/>
                <a:gd name="T36" fmla="*/ 168 w 212"/>
                <a:gd name="T37" fmla="*/ 62 h 170"/>
                <a:gd name="T38" fmla="*/ 196 w 212"/>
                <a:gd name="T39" fmla="*/ 90 h 170"/>
                <a:gd name="T40" fmla="*/ 168 w 212"/>
                <a:gd name="T41" fmla="*/ 118 h 170"/>
                <a:gd name="T42" fmla="*/ 44 w 212"/>
                <a:gd name="T43" fmla="*/ 154 h 170"/>
                <a:gd name="T44" fmla="*/ 16 w 212"/>
                <a:gd name="T45" fmla="*/ 126 h 170"/>
                <a:gd name="T46" fmla="*/ 44 w 212"/>
                <a:gd name="T47" fmla="*/ 98 h 170"/>
                <a:gd name="T48" fmla="*/ 72 w 212"/>
                <a:gd name="T49" fmla="*/ 126 h 170"/>
                <a:gd name="T50" fmla="*/ 44 w 212"/>
                <a:gd name="T51" fmla="*/ 15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2" h="170">
                  <a:moveTo>
                    <a:pt x="72" y="92"/>
                  </a:moveTo>
                  <a:cubicBezTo>
                    <a:pt x="65" y="86"/>
                    <a:pt x="55" y="82"/>
                    <a:pt x="44" y="82"/>
                  </a:cubicBezTo>
                  <a:cubicBezTo>
                    <a:pt x="20" y="82"/>
                    <a:pt x="0" y="102"/>
                    <a:pt x="0" y="126"/>
                  </a:cubicBezTo>
                  <a:cubicBezTo>
                    <a:pt x="0" y="150"/>
                    <a:pt x="20" y="170"/>
                    <a:pt x="44" y="170"/>
                  </a:cubicBezTo>
                  <a:cubicBezTo>
                    <a:pt x="69" y="170"/>
                    <a:pt x="88" y="150"/>
                    <a:pt x="88" y="12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188" y="50"/>
                    <a:pt x="179" y="46"/>
                    <a:pt x="168" y="46"/>
                  </a:cubicBezTo>
                  <a:cubicBezTo>
                    <a:pt x="144" y="46"/>
                    <a:pt x="124" y="66"/>
                    <a:pt x="124" y="90"/>
                  </a:cubicBezTo>
                  <a:cubicBezTo>
                    <a:pt x="124" y="114"/>
                    <a:pt x="144" y="134"/>
                    <a:pt x="168" y="134"/>
                  </a:cubicBezTo>
                  <a:cubicBezTo>
                    <a:pt x="192" y="134"/>
                    <a:pt x="211" y="115"/>
                    <a:pt x="212" y="92"/>
                  </a:cubicBezTo>
                  <a:cubicBezTo>
                    <a:pt x="212" y="92"/>
                    <a:pt x="212" y="92"/>
                    <a:pt x="212" y="92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72" y="38"/>
                    <a:pt x="72" y="38"/>
                    <a:pt x="72" y="38"/>
                  </a:cubicBezTo>
                  <a:lnTo>
                    <a:pt x="72" y="92"/>
                  </a:lnTo>
                  <a:close/>
                  <a:moveTo>
                    <a:pt x="168" y="118"/>
                  </a:moveTo>
                  <a:cubicBezTo>
                    <a:pt x="152" y="118"/>
                    <a:pt x="140" y="105"/>
                    <a:pt x="140" y="90"/>
                  </a:cubicBezTo>
                  <a:cubicBezTo>
                    <a:pt x="140" y="74"/>
                    <a:pt x="152" y="62"/>
                    <a:pt x="168" y="62"/>
                  </a:cubicBezTo>
                  <a:cubicBezTo>
                    <a:pt x="183" y="62"/>
                    <a:pt x="196" y="74"/>
                    <a:pt x="196" y="90"/>
                  </a:cubicBezTo>
                  <a:cubicBezTo>
                    <a:pt x="196" y="105"/>
                    <a:pt x="183" y="118"/>
                    <a:pt x="168" y="118"/>
                  </a:cubicBezTo>
                  <a:close/>
                  <a:moveTo>
                    <a:pt x="44" y="154"/>
                  </a:moveTo>
                  <a:cubicBezTo>
                    <a:pt x="29" y="154"/>
                    <a:pt x="16" y="142"/>
                    <a:pt x="16" y="126"/>
                  </a:cubicBezTo>
                  <a:cubicBezTo>
                    <a:pt x="16" y="111"/>
                    <a:pt x="29" y="98"/>
                    <a:pt x="44" y="98"/>
                  </a:cubicBezTo>
                  <a:cubicBezTo>
                    <a:pt x="60" y="98"/>
                    <a:pt x="72" y="111"/>
                    <a:pt x="72" y="126"/>
                  </a:cubicBezTo>
                  <a:cubicBezTo>
                    <a:pt x="72" y="142"/>
                    <a:pt x="60" y="154"/>
                    <a:pt x="44" y="15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9F7044A-6DE1-442B-A109-B597A58CDCC8}"/>
                </a:ext>
              </a:extLst>
            </p:cNvPr>
            <p:cNvSpPr/>
            <p:nvPr/>
          </p:nvSpPr>
          <p:spPr bwMode="auto">
            <a:xfrm>
              <a:off x="29119513" y="-9447213"/>
              <a:ext cx="525463" cy="211138"/>
            </a:xfrm>
            <a:custGeom>
              <a:avLst/>
              <a:gdLst>
                <a:gd name="T0" fmla="*/ 0 w 331"/>
                <a:gd name="T1" fmla="*/ 95 h 133"/>
                <a:gd name="T2" fmla="*/ 0 w 331"/>
                <a:gd name="T3" fmla="*/ 133 h 133"/>
                <a:gd name="T4" fmla="*/ 331 w 331"/>
                <a:gd name="T5" fmla="*/ 38 h 133"/>
                <a:gd name="T6" fmla="*/ 331 w 331"/>
                <a:gd name="T7" fmla="*/ 0 h 133"/>
                <a:gd name="T8" fmla="*/ 0 w 331"/>
                <a:gd name="T9" fmla="*/ 9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33">
                  <a:moveTo>
                    <a:pt x="0" y="95"/>
                  </a:moveTo>
                  <a:lnTo>
                    <a:pt x="0" y="133"/>
                  </a:lnTo>
                  <a:lnTo>
                    <a:pt x="331" y="38"/>
                  </a:lnTo>
                  <a:lnTo>
                    <a:pt x="331" y="0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F1222DB3-9412-498E-9A03-29ED041CA639}"/>
              </a:ext>
            </a:extLst>
          </p:cNvPr>
          <p:cNvSpPr/>
          <p:nvPr/>
        </p:nvSpPr>
        <p:spPr>
          <a:xfrm rot="2700000">
            <a:off x="5288549" y="5351614"/>
            <a:ext cx="574574" cy="574574"/>
          </a:xfrm>
          <a:prstGeom prst="rect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8534536-7589-4DBA-8127-60CC8D891C7A}"/>
              </a:ext>
            </a:extLst>
          </p:cNvPr>
          <p:cNvGrpSpPr/>
          <p:nvPr/>
        </p:nvGrpSpPr>
        <p:grpSpPr>
          <a:xfrm>
            <a:off x="5422620" y="5485685"/>
            <a:ext cx="306433" cy="306433"/>
            <a:chOff x="31126113" y="-5078413"/>
            <a:chExt cx="701675" cy="701675"/>
          </a:xfrm>
          <a:solidFill>
            <a:srgbClr val="191E22"/>
          </a:solidFill>
        </p:grpSpPr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03732760-34D8-42AA-8159-F9A6F2FF96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126113" y="-5078413"/>
              <a:ext cx="701675" cy="701675"/>
            </a:xfrm>
            <a:custGeom>
              <a:avLst/>
              <a:gdLst>
                <a:gd name="T0" fmla="*/ 0 w 442"/>
                <a:gd name="T1" fmla="*/ 0 h 442"/>
                <a:gd name="T2" fmla="*/ 0 w 442"/>
                <a:gd name="T3" fmla="*/ 442 h 442"/>
                <a:gd name="T4" fmla="*/ 442 w 442"/>
                <a:gd name="T5" fmla="*/ 442 h 442"/>
                <a:gd name="T6" fmla="*/ 442 w 442"/>
                <a:gd name="T7" fmla="*/ 0 h 442"/>
                <a:gd name="T8" fmla="*/ 0 w 442"/>
                <a:gd name="T9" fmla="*/ 0 h 442"/>
                <a:gd name="T10" fmla="*/ 404 w 442"/>
                <a:gd name="T11" fmla="*/ 405 h 442"/>
                <a:gd name="T12" fmla="*/ 37 w 442"/>
                <a:gd name="T13" fmla="*/ 405 h 442"/>
                <a:gd name="T14" fmla="*/ 37 w 442"/>
                <a:gd name="T15" fmla="*/ 38 h 442"/>
                <a:gd name="T16" fmla="*/ 404 w 442"/>
                <a:gd name="T17" fmla="*/ 38 h 442"/>
                <a:gd name="T18" fmla="*/ 404 w 442"/>
                <a:gd name="T19" fmla="*/ 40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2" h="442">
                  <a:moveTo>
                    <a:pt x="0" y="0"/>
                  </a:moveTo>
                  <a:lnTo>
                    <a:pt x="0" y="442"/>
                  </a:lnTo>
                  <a:lnTo>
                    <a:pt x="442" y="442"/>
                  </a:lnTo>
                  <a:lnTo>
                    <a:pt x="442" y="0"/>
                  </a:lnTo>
                  <a:lnTo>
                    <a:pt x="0" y="0"/>
                  </a:lnTo>
                  <a:close/>
                  <a:moveTo>
                    <a:pt x="404" y="405"/>
                  </a:moveTo>
                  <a:lnTo>
                    <a:pt x="37" y="405"/>
                  </a:lnTo>
                  <a:lnTo>
                    <a:pt x="37" y="38"/>
                  </a:lnTo>
                  <a:lnTo>
                    <a:pt x="404" y="38"/>
                  </a:lnTo>
                  <a:lnTo>
                    <a:pt x="404" y="4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8D1B9D0-D0FB-4B70-A6D8-2E9651CB4632}"/>
                </a:ext>
              </a:extLst>
            </p:cNvPr>
            <p:cNvSpPr/>
            <p:nvPr/>
          </p:nvSpPr>
          <p:spPr bwMode="auto">
            <a:xfrm>
              <a:off x="31395988" y="-4891088"/>
              <a:ext cx="192088" cy="315913"/>
            </a:xfrm>
            <a:custGeom>
              <a:avLst/>
              <a:gdLst>
                <a:gd name="T0" fmla="*/ 121 w 121"/>
                <a:gd name="T1" fmla="*/ 161 h 199"/>
                <a:gd name="T2" fmla="*/ 38 w 121"/>
                <a:gd name="T3" fmla="*/ 161 h 199"/>
                <a:gd name="T4" fmla="*/ 38 w 121"/>
                <a:gd name="T5" fmla="*/ 97 h 199"/>
                <a:gd name="T6" fmla="*/ 99 w 121"/>
                <a:gd name="T7" fmla="*/ 97 h 199"/>
                <a:gd name="T8" fmla="*/ 99 w 121"/>
                <a:gd name="T9" fmla="*/ 59 h 199"/>
                <a:gd name="T10" fmla="*/ 38 w 121"/>
                <a:gd name="T11" fmla="*/ 59 h 199"/>
                <a:gd name="T12" fmla="*/ 38 w 121"/>
                <a:gd name="T13" fmla="*/ 0 h 199"/>
                <a:gd name="T14" fmla="*/ 0 w 121"/>
                <a:gd name="T15" fmla="*/ 0 h 199"/>
                <a:gd name="T16" fmla="*/ 0 w 121"/>
                <a:gd name="T17" fmla="*/ 199 h 199"/>
                <a:gd name="T18" fmla="*/ 121 w 121"/>
                <a:gd name="T19" fmla="*/ 199 h 199"/>
                <a:gd name="T20" fmla="*/ 121 w 121"/>
                <a:gd name="T21" fmla="*/ 16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199">
                  <a:moveTo>
                    <a:pt x="121" y="161"/>
                  </a:moveTo>
                  <a:lnTo>
                    <a:pt x="38" y="161"/>
                  </a:lnTo>
                  <a:lnTo>
                    <a:pt x="38" y="97"/>
                  </a:lnTo>
                  <a:lnTo>
                    <a:pt x="99" y="97"/>
                  </a:lnTo>
                  <a:lnTo>
                    <a:pt x="99" y="59"/>
                  </a:lnTo>
                  <a:lnTo>
                    <a:pt x="38" y="59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199"/>
                  </a:lnTo>
                  <a:lnTo>
                    <a:pt x="121" y="199"/>
                  </a:lnTo>
                  <a:lnTo>
                    <a:pt x="121" y="1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7222107-246C-4C83-AFBF-FF8DB960E829}"/>
              </a:ext>
            </a:extLst>
          </p:cNvPr>
          <p:cNvSpPr/>
          <p:nvPr/>
        </p:nvSpPr>
        <p:spPr>
          <a:xfrm rot="2700000">
            <a:off x="5288549" y="3578550"/>
            <a:ext cx="574574" cy="574574"/>
          </a:xfrm>
          <a:prstGeom prst="rect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C70E93F-F8D6-47CC-AAFC-25A8EF1CBFF1}"/>
              </a:ext>
            </a:extLst>
          </p:cNvPr>
          <p:cNvGrpSpPr/>
          <p:nvPr/>
        </p:nvGrpSpPr>
        <p:grpSpPr>
          <a:xfrm>
            <a:off x="5409447" y="3699102"/>
            <a:ext cx="332778" cy="333471"/>
            <a:chOff x="26704926" y="-7291388"/>
            <a:chExt cx="762000" cy="763587"/>
          </a:xfrm>
          <a:solidFill>
            <a:srgbClr val="191E22"/>
          </a:solidFill>
        </p:grpSpPr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81350378-B899-47E6-9000-C28BDC6446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41438" y="-7291388"/>
              <a:ext cx="725488" cy="725488"/>
            </a:xfrm>
            <a:custGeom>
              <a:avLst/>
              <a:gdLst>
                <a:gd name="T0" fmla="*/ 242 w 457"/>
                <a:gd name="T1" fmla="*/ 0 h 457"/>
                <a:gd name="T2" fmla="*/ 0 w 457"/>
                <a:gd name="T3" fmla="*/ 244 h 457"/>
                <a:gd name="T4" fmla="*/ 213 w 457"/>
                <a:gd name="T5" fmla="*/ 457 h 457"/>
                <a:gd name="T6" fmla="*/ 457 w 457"/>
                <a:gd name="T7" fmla="*/ 213 h 457"/>
                <a:gd name="T8" fmla="*/ 242 w 457"/>
                <a:gd name="T9" fmla="*/ 0 h 457"/>
                <a:gd name="T10" fmla="*/ 55 w 457"/>
                <a:gd name="T11" fmla="*/ 244 h 457"/>
                <a:gd name="T12" fmla="*/ 242 w 457"/>
                <a:gd name="T13" fmla="*/ 55 h 457"/>
                <a:gd name="T14" fmla="*/ 403 w 457"/>
                <a:gd name="T15" fmla="*/ 213 h 457"/>
                <a:gd name="T16" fmla="*/ 213 w 457"/>
                <a:gd name="T17" fmla="*/ 403 h 457"/>
                <a:gd name="T18" fmla="*/ 55 w 457"/>
                <a:gd name="T19" fmla="*/ 244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7" h="457">
                  <a:moveTo>
                    <a:pt x="242" y="0"/>
                  </a:moveTo>
                  <a:lnTo>
                    <a:pt x="0" y="244"/>
                  </a:lnTo>
                  <a:lnTo>
                    <a:pt x="213" y="457"/>
                  </a:lnTo>
                  <a:lnTo>
                    <a:pt x="457" y="213"/>
                  </a:lnTo>
                  <a:lnTo>
                    <a:pt x="242" y="0"/>
                  </a:lnTo>
                  <a:close/>
                  <a:moveTo>
                    <a:pt x="55" y="244"/>
                  </a:moveTo>
                  <a:lnTo>
                    <a:pt x="242" y="55"/>
                  </a:lnTo>
                  <a:lnTo>
                    <a:pt x="403" y="213"/>
                  </a:lnTo>
                  <a:lnTo>
                    <a:pt x="213" y="403"/>
                  </a:lnTo>
                  <a:lnTo>
                    <a:pt x="55" y="2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D0B87F85-E3AE-4964-A9DD-AA4A42786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4926" y="-6810376"/>
              <a:ext cx="280988" cy="282575"/>
            </a:xfrm>
            <a:custGeom>
              <a:avLst/>
              <a:gdLst>
                <a:gd name="T0" fmla="*/ 0 w 177"/>
                <a:gd name="T1" fmla="*/ 178 h 178"/>
                <a:gd name="T2" fmla="*/ 177 w 177"/>
                <a:gd name="T3" fmla="*/ 156 h 178"/>
                <a:gd name="T4" fmla="*/ 21 w 177"/>
                <a:gd name="T5" fmla="*/ 0 h 178"/>
                <a:gd name="T6" fmla="*/ 0 w 177"/>
                <a:gd name="T7" fmla="*/ 178 h 178"/>
                <a:gd name="T8" fmla="*/ 49 w 177"/>
                <a:gd name="T9" fmla="*/ 81 h 178"/>
                <a:gd name="T10" fmla="*/ 97 w 177"/>
                <a:gd name="T11" fmla="*/ 128 h 178"/>
                <a:gd name="T12" fmla="*/ 42 w 177"/>
                <a:gd name="T13" fmla="*/ 135 h 178"/>
                <a:gd name="T14" fmla="*/ 49 w 177"/>
                <a:gd name="T15" fmla="*/ 8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78">
                  <a:moveTo>
                    <a:pt x="0" y="178"/>
                  </a:moveTo>
                  <a:lnTo>
                    <a:pt x="177" y="156"/>
                  </a:lnTo>
                  <a:lnTo>
                    <a:pt x="21" y="0"/>
                  </a:lnTo>
                  <a:lnTo>
                    <a:pt x="0" y="178"/>
                  </a:lnTo>
                  <a:close/>
                  <a:moveTo>
                    <a:pt x="49" y="81"/>
                  </a:moveTo>
                  <a:lnTo>
                    <a:pt x="97" y="128"/>
                  </a:lnTo>
                  <a:lnTo>
                    <a:pt x="42" y="135"/>
                  </a:lnTo>
                  <a:lnTo>
                    <a:pt x="49" y="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1BE07AE0-0157-431B-BB3C-9672DC3C9777}"/>
              </a:ext>
            </a:extLst>
          </p:cNvPr>
          <p:cNvSpPr/>
          <p:nvPr/>
        </p:nvSpPr>
        <p:spPr>
          <a:xfrm rot="2700000">
            <a:off x="6640801" y="4465082"/>
            <a:ext cx="574574" cy="574574"/>
          </a:xfrm>
          <a:prstGeom prst="rect">
            <a:avLst/>
          </a:prstGeom>
          <a:solidFill>
            <a:srgbClr val="DEB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749659A-A30D-4FEB-9967-95114A30FD35}"/>
              </a:ext>
            </a:extLst>
          </p:cNvPr>
          <p:cNvGrpSpPr/>
          <p:nvPr/>
        </p:nvGrpSpPr>
        <p:grpSpPr>
          <a:xfrm>
            <a:off x="6744367" y="4608165"/>
            <a:ext cx="367443" cy="288408"/>
            <a:chOff x="24461788" y="-2840038"/>
            <a:chExt cx="841375" cy="660400"/>
          </a:xfrm>
          <a:solidFill>
            <a:srgbClr val="191E22"/>
          </a:solidFill>
        </p:grpSpPr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377AC960-32F4-4141-809D-49F25698EB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61788" y="-2840038"/>
              <a:ext cx="841375" cy="660400"/>
            </a:xfrm>
            <a:custGeom>
              <a:avLst/>
              <a:gdLst>
                <a:gd name="T0" fmla="*/ 530 w 530"/>
                <a:gd name="T1" fmla="*/ 116 h 416"/>
                <a:gd name="T2" fmla="*/ 473 w 530"/>
                <a:gd name="T3" fmla="*/ 28 h 416"/>
                <a:gd name="T4" fmla="*/ 429 w 530"/>
                <a:gd name="T5" fmla="*/ 57 h 416"/>
                <a:gd name="T6" fmla="*/ 429 w 530"/>
                <a:gd name="T7" fmla="*/ 0 h 416"/>
                <a:gd name="T8" fmla="*/ 0 w 530"/>
                <a:gd name="T9" fmla="*/ 0 h 416"/>
                <a:gd name="T10" fmla="*/ 0 w 530"/>
                <a:gd name="T11" fmla="*/ 416 h 416"/>
                <a:gd name="T12" fmla="*/ 429 w 530"/>
                <a:gd name="T13" fmla="*/ 416 h 416"/>
                <a:gd name="T14" fmla="*/ 429 w 530"/>
                <a:gd name="T15" fmla="*/ 185 h 416"/>
                <a:gd name="T16" fmla="*/ 530 w 530"/>
                <a:gd name="T17" fmla="*/ 116 h 416"/>
                <a:gd name="T18" fmla="*/ 478 w 530"/>
                <a:gd name="T19" fmla="*/ 107 h 416"/>
                <a:gd name="T20" fmla="*/ 279 w 530"/>
                <a:gd name="T21" fmla="*/ 237 h 416"/>
                <a:gd name="T22" fmla="*/ 263 w 530"/>
                <a:gd name="T23" fmla="*/ 211 h 416"/>
                <a:gd name="T24" fmla="*/ 462 w 530"/>
                <a:gd name="T25" fmla="*/ 80 h 416"/>
                <a:gd name="T26" fmla="*/ 478 w 530"/>
                <a:gd name="T27" fmla="*/ 107 h 416"/>
                <a:gd name="T28" fmla="*/ 391 w 530"/>
                <a:gd name="T29" fmla="*/ 379 h 416"/>
                <a:gd name="T30" fmla="*/ 38 w 530"/>
                <a:gd name="T31" fmla="*/ 379 h 416"/>
                <a:gd name="T32" fmla="*/ 38 w 530"/>
                <a:gd name="T33" fmla="*/ 38 h 416"/>
                <a:gd name="T34" fmla="*/ 391 w 530"/>
                <a:gd name="T35" fmla="*/ 38 h 416"/>
                <a:gd name="T36" fmla="*/ 391 w 530"/>
                <a:gd name="T37" fmla="*/ 83 h 416"/>
                <a:gd name="T38" fmla="*/ 211 w 530"/>
                <a:gd name="T39" fmla="*/ 201 h 416"/>
                <a:gd name="T40" fmla="*/ 268 w 530"/>
                <a:gd name="T41" fmla="*/ 289 h 416"/>
                <a:gd name="T42" fmla="*/ 391 w 530"/>
                <a:gd name="T43" fmla="*/ 211 h 416"/>
                <a:gd name="T44" fmla="*/ 391 w 530"/>
                <a:gd name="T45" fmla="*/ 379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0" h="416">
                  <a:moveTo>
                    <a:pt x="530" y="116"/>
                  </a:moveTo>
                  <a:lnTo>
                    <a:pt x="473" y="28"/>
                  </a:lnTo>
                  <a:lnTo>
                    <a:pt x="429" y="57"/>
                  </a:lnTo>
                  <a:lnTo>
                    <a:pt x="429" y="0"/>
                  </a:lnTo>
                  <a:lnTo>
                    <a:pt x="0" y="0"/>
                  </a:lnTo>
                  <a:lnTo>
                    <a:pt x="0" y="416"/>
                  </a:lnTo>
                  <a:lnTo>
                    <a:pt x="429" y="416"/>
                  </a:lnTo>
                  <a:lnTo>
                    <a:pt x="429" y="185"/>
                  </a:lnTo>
                  <a:lnTo>
                    <a:pt x="530" y="116"/>
                  </a:lnTo>
                  <a:close/>
                  <a:moveTo>
                    <a:pt x="478" y="107"/>
                  </a:moveTo>
                  <a:lnTo>
                    <a:pt x="279" y="237"/>
                  </a:lnTo>
                  <a:lnTo>
                    <a:pt x="263" y="211"/>
                  </a:lnTo>
                  <a:lnTo>
                    <a:pt x="462" y="80"/>
                  </a:lnTo>
                  <a:lnTo>
                    <a:pt x="478" y="107"/>
                  </a:lnTo>
                  <a:close/>
                  <a:moveTo>
                    <a:pt x="391" y="379"/>
                  </a:moveTo>
                  <a:lnTo>
                    <a:pt x="38" y="379"/>
                  </a:lnTo>
                  <a:lnTo>
                    <a:pt x="38" y="38"/>
                  </a:lnTo>
                  <a:lnTo>
                    <a:pt x="391" y="38"/>
                  </a:lnTo>
                  <a:lnTo>
                    <a:pt x="391" y="83"/>
                  </a:lnTo>
                  <a:lnTo>
                    <a:pt x="211" y="201"/>
                  </a:lnTo>
                  <a:lnTo>
                    <a:pt x="268" y="289"/>
                  </a:lnTo>
                  <a:lnTo>
                    <a:pt x="391" y="211"/>
                  </a:lnTo>
                  <a:lnTo>
                    <a:pt x="391" y="3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6F172074-708F-496A-8D0F-0AC89D42DBFF}"/>
                </a:ext>
              </a:extLst>
            </p:cNvPr>
            <p:cNvSpPr/>
            <p:nvPr/>
          </p:nvSpPr>
          <p:spPr bwMode="auto">
            <a:xfrm>
              <a:off x="24698326" y="-2449513"/>
              <a:ext cx="101600" cy="90488"/>
            </a:xfrm>
            <a:custGeom>
              <a:avLst/>
              <a:gdLst>
                <a:gd name="T0" fmla="*/ 22 w 64"/>
                <a:gd name="T1" fmla="*/ 14 h 57"/>
                <a:gd name="T2" fmla="*/ 0 w 64"/>
                <a:gd name="T3" fmla="*/ 57 h 57"/>
                <a:gd name="T4" fmla="*/ 48 w 64"/>
                <a:gd name="T5" fmla="*/ 55 h 57"/>
                <a:gd name="T6" fmla="*/ 64 w 64"/>
                <a:gd name="T7" fmla="*/ 55 h 57"/>
                <a:gd name="T8" fmla="*/ 29 w 64"/>
                <a:gd name="T9" fmla="*/ 0 h 57"/>
                <a:gd name="T10" fmla="*/ 22 w 64"/>
                <a:gd name="T11" fmla="*/ 1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7">
                  <a:moveTo>
                    <a:pt x="22" y="14"/>
                  </a:moveTo>
                  <a:lnTo>
                    <a:pt x="0" y="57"/>
                  </a:lnTo>
                  <a:lnTo>
                    <a:pt x="48" y="55"/>
                  </a:lnTo>
                  <a:lnTo>
                    <a:pt x="64" y="55"/>
                  </a:lnTo>
                  <a:lnTo>
                    <a:pt x="29" y="0"/>
                  </a:lnTo>
                  <a:lnTo>
                    <a:pt x="22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A9B36255-362E-4427-9865-BBF04E1E4B36}"/>
              </a:ext>
            </a:extLst>
          </p:cNvPr>
          <p:cNvSpPr/>
          <p:nvPr/>
        </p:nvSpPr>
        <p:spPr>
          <a:xfrm>
            <a:off x="7721278" y="2384443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Lack of existence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AA9CF4C-0663-40B4-8E87-CB57E61E071E}"/>
              </a:ext>
            </a:extLst>
          </p:cNvPr>
          <p:cNvSpPr txBox="1"/>
          <p:nvPr/>
        </p:nvSpPr>
        <p:spPr>
          <a:xfrm>
            <a:off x="7813129" y="2779219"/>
            <a:ext cx="2883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turpis egestas. Proin pharetra nonummy pede. Mauris et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orci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27B5D7B-540E-44B0-9756-6997724A25EC}"/>
              </a:ext>
            </a:extLst>
          </p:cNvPr>
          <p:cNvSpPr/>
          <p:nvPr/>
        </p:nvSpPr>
        <p:spPr>
          <a:xfrm>
            <a:off x="7629427" y="4151048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Lack of existence 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42F9D18-695D-4B04-AAD8-D4900CE4D8DA}"/>
              </a:ext>
            </a:extLst>
          </p:cNvPr>
          <p:cNvSpPr txBox="1"/>
          <p:nvPr/>
        </p:nvSpPr>
        <p:spPr>
          <a:xfrm>
            <a:off x="7721278" y="4545824"/>
            <a:ext cx="2883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turpis egestas. Proin pharetra nonummy pede. Mauris et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orci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A5EFD51-1605-4702-96EA-D5E2BB074E64}"/>
              </a:ext>
            </a:extLst>
          </p:cNvPr>
          <p:cNvSpPr/>
          <p:nvPr/>
        </p:nvSpPr>
        <p:spPr>
          <a:xfrm>
            <a:off x="1492938" y="1512123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Lack of existence 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3B8DEBA-737C-44E8-A48E-ABAE8858C755}"/>
              </a:ext>
            </a:extLst>
          </p:cNvPr>
          <p:cNvSpPr txBox="1"/>
          <p:nvPr/>
        </p:nvSpPr>
        <p:spPr>
          <a:xfrm>
            <a:off x="1584789" y="1906899"/>
            <a:ext cx="2883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turpis egestas. Proin pharetra nonummy pede. Mauris et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orci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0A679ED-3593-462C-9AAF-D77ADBA408D0}"/>
              </a:ext>
            </a:extLst>
          </p:cNvPr>
          <p:cNvSpPr/>
          <p:nvPr/>
        </p:nvSpPr>
        <p:spPr>
          <a:xfrm>
            <a:off x="1585778" y="5092570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Lack of existence 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CA93E60-5999-4C72-8D5A-BE1D5C4441E3}"/>
              </a:ext>
            </a:extLst>
          </p:cNvPr>
          <p:cNvSpPr txBox="1"/>
          <p:nvPr/>
        </p:nvSpPr>
        <p:spPr>
          <a:xfrm>
            <a:off x="1677629" y="5487346"/>
            <a:ext cx="2883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turpis egestas. Proin pharetra nonummy pede. Mauris et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orci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1234155-47C4-482F-A9BD-78B5C95288D4}"/>
              </a:ext>
            </a:extLst>
          </p:cNvPr>
          <p:cNvSpPr/>
          <p:nvPr/>
        </p:nvSpPr>
        <p:spPr>
          <a:xfrm>
            <a:off x="1587123" y="3357983"/>
            <a:ext cx="3066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6D7975"/>
                </a:solidFill>
                <a:latin typeface="Century Gothic" panose="020B0502020202020204" pitchFamily="34" charset="0"/>
              </a:rPr>
              <a:t>Lack of existence 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C2C7E55-1AAC-4914-87DE-F43FB5ED13DA}"/>
              </a:ext>
            </a:extLst>
          </p:cNvPr>
          <p:cNvSpPr txBox="1"/>
          <p:nvPr/>
        </p:nvSpPr>
        <p:spPr>
          <a:xfrm>
            <a:off x="1678974" y="3752759"/>
            <a:ext cx="2883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Pellentesque habitant morbi tristique senectus et netus et malesuada fames ac turpis egestas. Proin pharetra nonummy pede. Mauris et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orci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88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CC7CB24-DF2B-45C8-B260-D950B2D4E4E8}"/>
              </a:ext>
            </a:extLst>
          </p:cNvPr>
          <p:cNvSpPr txBox="1"/>
          <p:nvPr/>
        </p:nvSpPr>
        <p:spPr>
          <a:xfrm>
            <a:off x="3695343" y="2794337"/>
            <a:ext cx="4801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6D7975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输入标题文本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9A4F29-5CD7-4C40-93BD-4C8ACE09D4C9}"/>
              </a:ext>
            </a:extLst>
          </p:cNvPr>
          <p:cNvSpPr/>
          <p:nvPr/>
        </p:nvSpPr>
        <p:spPr>
          <a:xfrm>
            <a:off x="4473873" y="3810000"/>
            <a:ext cx="3244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Enter your text here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86791AB-149D-42C7-B3A1-5542F67BF047}"/>
              </a:ext>
            </a:extLst>
          </p:cNvPr>
          <p:cNvSpPr/>
          <p:nvPr/>
        </p:nvSpPr>
        <p:spPr>
          <a:xfrm rot="16200000">
            <a:off x="6073942" y="4175067"/>
            <a:ext cx="44112" cy="387278"/>
          </a:xfrm>
          <a:prstGeom prst="rect">
            <a:avLst/>
          </a:prstGeom>
          <a:solidFill>
            <a:srgbClr val="3F3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5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1090</Words>
  <Application>Microsoft Office PowerPoint</Application>
  <PresentationFormat>宽屏</PresentationFormat>
  <Paragraphs>117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Century Gothic</vt:lpstr>
      <vt:lpstr>Agency FB</vt:lpstr>
      <vt:lpstr>幼圆</vt:lpstr>
      <vt:lpstr>Tahoma</vt:lpstr>
      <vt:lpstr>等线 Light</vt:lpstr>
      <vt:lpstr>方正清刻本悦宋简体</vt:lpstr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阮 幸云</dc:creator>
  <cp:lastModifiedBy>Administrator</cp:lastModifiedBy>
  <cp:revision>38</cp:revision>
  <dcterms:created xsi:type="dcterms:W3CDTF">2019-11-13T06:42:38Z</dcterms:created>
  <dcterms:modified xsi:type="dcterms:W3CDTF">2020-01-08T06:28:30Z</dcterms:modified>
</cp:coreProperties>
</file>